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3" r:id="rId2"/>
  </p:sldIdLst>
  <p:sldSz cx="7772400" cy="10058400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704B0B-EF62-9C33-0A97-0A7B22A239CA}" name="Matthew White" initials="MW" userId="f201f3735240cb98" providerId="Windows Live"/>
  <p188:author id="{F7356E0B-40DD-2087-3823-F8887B5ECD40}" name="Selen Olmez" initials="SO" userId="VxQIOxze65/6GCrcu0QfvMyAq06cvJn9H+zp5Vv9is0=" providerId="None"/>
  <p188:author id="{1E9C9F17-05C8-2077-67BE-77161B493794}" name="Isabel Hoyos" initials="IH" userId="R5eVIiNu+G3RtUhixS3Ma/YW1PnaDPM4b2qCIjSgG/c=" providerId="None"/>
  <p188:author id="{81265824-3DCE-D90B-C063-0CD522B33DDD}" name="Paul Greitemann" initials="PG" userId="09dbbe6a89b260d8" providerId="Windows Live"/>
  <p188:author id="{D3CECC4B-249E-F3CF-3EE4-B49AC7878613}" name="Gernot Wagner" initials="GW" userId="33ee3ac88b4c2f16" providerId="Windows Live"/>
  <p188:author id="{E50DC855-6CC8-E980-5EB8-26988D782745}" name="Ariela Farchi Behar" initials="AB" userId="tkdxAGBjRcajtIKKnJSE1WMOTEw64DaBxMWq1bZcZvs=" providerId="None"/>
  <p188:author id="{06E6DE67-FEDA-A70E-5248-10EB532CCAC0}" name="Farchi Behar, Ariela" initials="AF" userId="S::af3487@gsb.columbia.edu::78290726-7916-4e9f-93b3-c6ef5ffb75a9" providerId="AD"/>
  <p188:author id="{A9B005EB-5525-8653-86DB-7FF7BDA9024F}" name="Gernot Wagner" initials="GW" userId="OVbcNIsJqkepRvkUnLynhQ7QrcHjvSyJJ8O9qHeWIMM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1FE"/>
    <a:srgbClr val="D0F1FE"/>
    <a:srgbClr val="C4EEFF"/>
    <a:srgbClr val="8ADCFF"/>
    <a:srgbClr val="17BBFF"/>
    <a:srgbClr val="0074A4"/>
    <a:srgbClr val="004D6D"/>
    <a:srgbClr val="009BDB"/>
    <a:srgbClr val="EDF1FE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F83A98-9C79-4018-BA62-349D0694D40B}" v="110" dt="2026-08-08T16:55:59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811"/>
  </p:normalViewPr>
  <p:slideViewPr>
    <p:cSldViewPr snapToGrid="0">
      <p:cViewPr varScale="1">
        <p:scale>
          <a:sx n="77" d="100"/>
          <a:sy n="77" d="100"/>
        </p:scale>
        <p:origin x="30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8/10/relationships/authors" Target="author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tags" Target="tags/tag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iela Farchi Behar" userId="2296728193_tp_dropbox_plus" providerId="OAuth2" clId="{554C534E-4F05-4396-9C21-1C977985B708}"/>
    <pc:docChg chg="modSld">
      <pc:chgData name="Ariela Farchi Behar" userId="2296728193_tp_dropbox_plus" providerId="OAuth2" clId="{554C534E-4F05-4396-9C21-1C977985B708}" dt="2026-08-04T15:06:16.161" v="18" actId="20577"/>
      <pc:docMkLst>
        <pc:docMk/>
      </pc:docMkLst>
      <pc:sldChg chg="modSp mod">
        <pc:chgData name="Ariela Farchi Behar" userId="2296728193_tp_dropbox_plus" providerId="OAuth2" clId="{554C534E-4F05-4396-9C21-1C977985B708}" dt="2026-08-04T15:06:16.161" v="18" actId="20577"/>
        <pc:sldMkLst>
          <pc:docMk/>
          <pc:sldMk cId="1717170087" sldId="259"/>
        </pc:sldMkLst>
        <pc:spChg chg="mod">
          <ac:chgData name="Ariela Farchi Behar" userId="2296728193_tp_dropbox_plus" providerId="OAuth2" clId="{554C534E-4F05-4396-9C21-1C977985B708}" dt="2026-08-04T15:06:16.161" v="18" actId="20577"/>
          <ac:spMkLst>
            <pc:docMk/>
            <pc:sldMk cId="1717170087" sldId="259"/>
            <ac:spMk id="2" creationId="{DCC0936B-224D-B323-7FF5-B453898464A2}"/>
          </ac:spMkLst>
        </pc:spChg>
      </pc:sldChg>
    </pc:docChg>
  </pc:docChgLst>
  <pc:docChgLst>
    <pc:chgData name="Selen Olmez" userId="VxQIOxze65/6GCrcu0QfvMyAq06cvJn9H+zp5Vv9is0=" providerId="None" clId="Web-{C09D5020-DF50-4182-BC3D-F3125EA0C54A}"/>
    <pc:docChg chg="modSld">
      <pc:chgData name="Selen Olmez" userId="VxQIOxze65/6GCrcu0QfvMyAq06cvJn9H+zp5Vv9is0=" providerId="None" clId="Web-{C09D5020-DF50-4182-BC3D-F3125EA0C54A}" dt="2026-08-02T19:27:05.581" v="48" actId="20577"/>
      <pc:docMkLst>
        <pc:docMk/>
      </pc:docMkLst>
      <pc:sldChg chg="addSp delSp modSp">
        <pc:chgData name="Selen Olmez" userId="VxQIOxze65/6GCrcu0QfvMyAq06cvJn9H+zp5Vv9is0=" providerId="None" clId="Web-{C09D5020-DF50-4182-BC3D-F3125EA0C54A}" dt="2026-08-02T19:27:05.581" v="48" actId="20577"/>
        <pc:sldMkLst>
          <pc:docMk/>
          <pc:sldMk cId="1717170087" sldId="259"/>
        </pc:sldMkLst>
        <pc:spChg chg="mod">
          <ac:chgData name="Selen Olmez" userId="VxQIOxze65/6GCrcu0QfvMyAq06cvJn9H+zp5Vv9is0=" providerId="None" clId="Web-{C09D5020-DF50-4182-BC3D-F3125EA0C54A}" dt="2026-08-02T19:26:41.737" v="39" actId="20577"/>
          <ac:spMkLst>
            <pc:docMk/>
            <pc:sldMk cId="1717170087" sldId="259"/>
            <ac:spMk id="3" creationId="{6E52C1B8-46FE-3EB9-6548-0CDD5B60243E}"/>
          </ac:spMkLst>
        </pc:spChg>
        <pc:spChg chg="mod">
          <ac:chgData name="Selen Olmez" userId="VxQIOxze65/6GCrcu0QfvMyAq06cvJn9H+zp5Vv9is0=" providerId="None" clId="Web-{C09D5020-DF50-4182-BC3D-F3125EA0C54A}" dt="2026-08-02T19:24:29.813" v="22" actId="1076"/>
          <ac:spMkLst>
            <pc:docMk/>
            <pc:sldMk cId="1717170087" sldId="259"/>
            <ac:spMk id="36" creationId="{D5AD6F3F-24AB-2496-66D2-2D4C439F675B}"/>
          </ac:spMkLst>
        </pc:spChg>
        <pc:spChg chg="add mod ord">
          <ac:chgData name="Selen Olmez" userId="VxQIOxze65/6GCrcu0QfvMyAq06cvJn9H+zp5Vv9is0=" providerId="None" clId="Web-{C09D5020-DF50-4182-BC3D-F3125EA0C54A}" dt="2026-08-02T19:23:40.922" v="19" actId="20577"/>
          <ac:spMkLst>
            <pc:docMk/>
            <pc:sldMk cId="1717170087" sldId="259"/>
            <ac:spMk id="41" creationId="{7AB07357-052D-D118-A092-B10BBFE68385}"/>
          </ac:spMkLst>
        </pc:spChg>
        <pc:spChg chg="add mod">
          <ac:chgData name="Selen Olmez" userId="VxQIOxze65/6GCrcu0QfvMyAq06cvJn9H+zp5Vv9is0=" providerId="None" clId="Web-{C09D5020-DF50-4182-BC3D-F3125EA0C54A}" dt="2026-08-02T19:27:05.581" v="48" actId="20577"/>
          <ac:spMkLst>
            <pc:docMk/>
            <pc:sldMk cId="1717170087" sldId="259"/>
            <ac:spMk id="46" creationId="{C231BBCF-B20B-4C31-0530-9B85DD8BCE5A}"/>
          </ac:spMkLst>
        </pc:spChg>
        <pc:spChg chg="mod">
          <ac:chgData name="Selen Olmez" userId="VxQIOxze65/6GCrcu0QfvMyAq06cvJn9H+zp5Vv9is0=" providerId="None" clId="Web-{C09D5020-DF50-4182-BC3D-F3125EA0C54A}" dt="2026-08-02T19:26:16.346" v="33" actId="1076"/>
          <ac:spMkLst>
            <pc:docMk/>
            <pc:sldMk cId="1717170087" sldId="259"/>
            <ac:spMk id="1519" creationId="{F3116308-D656-DFB6-129C-F6EA7BBCB635}"/>
          </ac:spMkLst>
        </pc:spChg>
        <pc:picChg chg="mod">
          <ac:chgData name="Selen Olmez" userId="VxQIOxze65/6GCrcu0QfvMyAq06cvJn9H+zp5Vv9is0=" providerId="None" clId="Web-{C09D5020-DF50-4182-BC3D-F3125EA0C54A}" dt="2026-08-02T19:24:38.141" v="24" actId="1076"/>
          <ac:picMkLst>
            <pc:docMk/>
            <pc:sldMk cId="1717170087" sldId="259"/>
            <ac:picMk id="32" creationId="{B2254FBB-5736-87EC-4644-0898DCB32EFC}"/>
          </ac:picMkLst>
        </pc:picChg>
        <pc:picChg chg="mod">
          <ac:chgData name="Selen Olmez" userId="VxQIOxze65/6GCrcu0QfvMyAq06cvJn9H+zp5Vv9is0=" providerId="None" clId="Web-{C09D5020-DF50-4182-BC3D-F3125EA0C54A}" dt="2026-08-02T19:24:38.094" v="23" actId="1076"/>
          <ac:picMkLst>
            <pc:docMk/>
            <pc:sldMk cId="1717170087" sldId="259"/>
            <ac:picMk id="42" creationId="{636A15DB-0D8F-36A8-77CF-539C7250C529}"/>
          </ac:picMkLst>
        </pc:picChg>
        <pc:picChg chg="add mod">
          <ac:chgData name="Selen Olmez" userId="VxQIOxze65/6GCrcu0QfvMyAq06cvJn9H+zp5Vv9is0=" providerId="None" clId="Web-{C09D5020-DF50-4182-BC3D-F3125EA0C54A}" dt="2026-08-02T19:26:02.736" v="32" actId="1076"/>
          <ac:picMkLst>
            <pc:docMk/>
            <pc:sldMk cId="1717170087" sldId="259"/>
            <ac:picMk id="43" creationId="{CFE80E49-1E15-7C39-3486-44C860F7E9FD}"/>
          </ac:picMkLst>
        </pc:picChg>
      </pc:sldChg>
    </pc:docChg>
  </pc:docChgLst>
  <pc:docChgLst>
    <pc:chgData name="Selen Olmez" userId="VxQIOxze65/6GCrcu0QfvMyAq06cvJn9H+zp5Vv9is0=" providerId="None" clId="Web-{C2CEEF1A-EB77-42C3-8B79-44A717E2514D}"/>
    <pc:docChg chg="modSld">
      <pc:chgData name="Selen Olmez" userId="VxQIOxze65/6GCrcu0QfvMyAq06cvJn9H+zp5Vv9is0=" providerId="None" clId="Web-{C2CEEF1A-EB77-42C3-8B79-44A717E2514D}" dt="2026-07-21T17:03:39.727" v="1023" actId="1076"/>
      <pc:docMkLst>
        <pc:docMk/>
      </pc:docMkLst>
      <pc:sldChg chg="addSp delSp modSp">
        <pc:chgData name="Selen Olmez" userId="VxQIOxze65/6GCrcu0QfvMyAq06cvJn9H+zp5Vv9is0=" providerId="None" clId="Web-{C2CEEF1A-EB77-42C3-8B79-44A717E2514D}" dt="2026-07-21T17:03:39.727" v="1023" actId="1076"/>
        <pc:sldMkLst>
          <pc:docMk/>
          <pc:sldMk cId="1717170087" sldId="259"/>
        </pc:sldMkLst>
        <pc:spChg chg="mod">
          <ac:chgData name="Selen Olmez" userId="VxQIOxze65/6GCrcu0QfvMyAq06cvJn9H+zp5Vv9is0=" providerId="None" clId="Web-{C2CEEF1A-EB77-42C3-8B79-44A717E2514D}" dt="2026-07-21T16:58:38.419" v="955" actId="1076"/>
          <ac:spMkLst>
            <pc:docMk/>
            <pc:sldMk cId="1717170087" sldId="259"/>
            <ac:spMk id="2" creationId="{DCC0936B-224D-B323-7FF5-B453898464A2}"/>
          </ac:spMkLst>
        </pc:spChg>
        <pc:spChg chg="mod">
          <ac:chgData name="Selen Olmez" userId="VxQIOxze65/6GCrcu0QfvMyAq06cvJn9H+zp5Vv9is0=" providerId="None" clId="Web-{C2CEEF1A-EB77-42C3-8B79-44A717E2514D}" dt="2026-07-21T14:29:09.483" v="264" actId="1076"/>
          <ac:spMkLst>
            <pc:docMk/>
            <pc:sldMk cId="1717170087" sldId="259"/>
            <ac:spMk id="3" creationId="{6E52C1B8-46FE-3EB9-6548-0CDD5B60243E}"/>
          </ac:spMkLst>
        </pc:spChg>
        <pc:spChg chg="mod">
          <ac:chgData name="Selen Olmez" userId="VxQIOxze65/6GCrcu0QfvMyAq06cvJn9H+zp5Vv9is0=" providerId="None" clId="Web-{C2CEEF1A-EB77-42C3-8B79-44A717E2514D}" dt="2026-07-21T16:48:45.194" v="664" actId="1076"/>
          <ac:spMkLst>
            <pc:docMk/>
            <pc:sldMk cId="1717170087" sldId="259"/>
            <ac:spMk id="5" creationId="{82A2604F-84BD-F4D2-F927-0DEC033146A6}"/>
          </ac:spMkLst>
        </pc:spChg>
        <pc:spChg chg="mod">
          <ac:chgData name="Selen Olmez" userId="VxQIOxze65/6GCrcu0QfvMyAq06cvJn9H+zp5Vv9is0=" providerId="None" clId="Web-{C2CEEF1A-EB77-42C3-8B79-44A717E2514D}" dt="2026-07-21T16:57:53.386" v="940" actId="1076"/>
          <ac:spMkLst>
            <pc:docMk/>
            <pc:sldMk cId="1717170087" sldId="259"/>
            <ac:spMk id="6" creationId="{37E25E6E-F29C-FDB6-BEF4-300EAEBF2EAC}"/>
          </ac:spMkLst>
        </pc:spChg>
        <pc:spChg chg="mod">
          <ac:chgData name="Selen Olmez" userId="VxQIOxze65/6GCrcu0QfvMyAq06cvJn9H+zp5Vv9is0=" providerId="None" clId="Web-{C2CEEF1A-EB77-42C3-8B79-44A717E2514D}" dt="2026-07-21T16:57:57.511" v="945" actId="1076"/>
          <ac:spMkLst>
            <pc:docMk/>
            <pc:sldMk cId="1717170087" sldId="259"/>
            <ac:spMk id="8" creationId="{62492BE2-85DE-EB77-38DA-2F39A7728BBD}"/>
          </ac:spMkLst>
        </pc:spChg>
        <pc:spChg chg="mod">
          <ac:chgData name="Selen Olmez" userId="VxQIOxze65/6GCrcu0QfvMyAq06cvJn9H+zp5Vv9is0=" providerId="None" clId="Web-{C2CEEF1A-EB77-42C3-8B79-44A717E2514D}" dt="2026-07-21T17:03:39.289" v="1014" actId="1076"/>
          <ac:spMkLst>
            <pc:docMk/>
            <pc:sldMk cId="1717170087" sldId="259"/>
            <ac:spMk id="9" creationId="{7259DAC4-D689-6F37-3A62-6017DCA33B57}"/>
          </ac:spMkLst>
        </pc:spChg>
        <pc:spChg chg="mod">
          <ac:chgData name="Selen Olmez" userId="VxQIOxze65/6GCrcu0QfvMyAq06cvJn9H+zp5Vv9is0=" providerId="None" clId="Web-{C2CEEF1A-EB77-42C3-8B79-44A717E2514D}" dt="2026-07-21T16:58:38.341" v="954" actId="1076"/>
          <ac:spMkLst>
            <pc:docMk/>
            <pc:sldMk cId="1717170087" sldId="259"/>
            <ac:spMk id="10" creationId="{40E2736B-30C8-CE0A-215F-E78AF8B93AA5}"/>
          </ac:spMkLst>
        </pc:spChg>
        <pc:spChg chg="mod">
          <ac:chgData name="Selen Olmez" userId="VxQIOxze65/6GCrcu0QfvMyAq06cvJn9H+zp5Vv9is0=" providerId="None" clId="Web-{C2CEEF1A-EB77-42C3-8B79-44A717E2514D}" dt="2026-07-21T16:57:49.245" v="934" actId="1076"/>
          <ac:spMkLst>
            <pc:docMk/>
            <pc:sldMk cId="1717170087" sldId="259"/>
            <ac:spMk id="11" creationId="{944C03A2-6434-9847-DF74-2A1BA21B7381}"/>
          </ac:spMkLst>
        </pc:spChg>
        <pc:spChg chg="mod">
          <ac:chgData name="Selen Olmez" userId="VxQIOxze65/6GCrcu0QfvMyAq06cvJn9H+zp5Vv9is0=" providerId="None" clId="Web-{C2CEEF1A-EB77-42C3-8B79-44A717E2514D}" dt="2026-07-21T16:58:59.185" v="966" actId="1076"/>
          <ac:spMkLst>
            <pc:docMk/>
            <pc:sldMk cId="1717170087" sldId="259"/>
            <ac:spMk id="12" creationId="{E9D15729-07AD-AEF3-CA20-7C5444D4D9B9}"/>
          </ac:spMkLst>
        </pc:spChg>
        <pc:spChg chg="mod">
          <ac:chgData name="Selen Olmez" userId="VxQIOxze65/6GCrcu0QfvMyAq06cvJn9H+zp5Vv9is0=" providerId="None" clId="Web-{C2CEEF1A-EB77-42C3-8B79-44A717E2514D}" dt="2026-07-21T16:58:38.591" v="958" actId="1076"/>
          <ac:spMkLst>
            <pc:docMk/>
            <pc:sldMk cId="1717170087" sldId="259"/>
            <ac:spMk id="13" creationId="{63FAD2BA-45E0-FC28-7D41-0A81394FA2A4}"/>
          </ac:spMkLst>
        </pc:spChg>
        <pc:spChg chg="mod">
          <ac:chgData name="Selen Olmez" userId="VxQIOxze65/6GCrcu0QfvMyAq06cvJn9H+zp5Vv9is0=" providerId="None" clId="Web-{C2CEEF1A-EB77-42C3-8B79-44A717E2514D}" dt="2026-07-21T17:03:39.336" v="1015" actId="1076"/>
          <ac:spMkLst>
            <pc:docMk/>
            <pc:sldMk cId="1717170087" sldId="259"/>
            <ac:spMk id="16" creationId="{FBC565C7-CC18-CF0D-22C5-3011D85FCDAF}"/>
          </ac:spMkLst>
        </pc:spChg>
        <pc:spChg chg="mod">
          <ac:chgData name="Selen Olmez" userId="VxQIOxze65/6GCrcu0QfvMyAq06cvJn9H+zp5Vv9is0=" providerId="None" clId="Web-{C2CEEF1A-EB77-42C3-8B79-44A717E2514D}" dt="2026-07-21T16:59:10.076" v="975" actId="1076"/>
          <ac:spMkLst>
            <pc:docMk/>
            <pc:sldMk cId="1717170087" sldId="259"/>
            <ac:spMk id="17" creationId="{913B417E-B327-3450-4147-5F87D600BCF0}"/>
          </ac:spMkLst>
        </pc:spChg>
        <pc:spChg chg="mod">
          <ac:chgData name="Selen Olmez" userId="VxQIOxze65/6GCrcu0QfvMyAq06cvJn9H+zp5Vv9is0=" providerId="None" clId="Web-{C2CEEF1A-EB77-42C3-8B79-44A717E2514D}" dt="2026-07-21T17:03:39.383" v="1016" actId="1076"/>
          <ac:spMkLst>
            <pc:docMk/>
            <pc:sldMk cId="1717170087" sldId="259"/>
            <ac:spMk id="18" creationId="{A49583F8-0848-A645-35C5-9DFFA10DE61B}"/>
          </ac:spMkLst>
        </pc:spChg>
        <pc:spChg chg="mod">
          <ac:chgData name="Selen Olmez" userId="VxQIOxze65/6GCrcu0QfvMyAq06cvJn9H+zp5Vv9is0=" providerId="None" clId="Web-{C2CEEF1A-EB77-42C3-8B79-44A717E2514D}" dt="2026-07-21T16:57:44.932" v="931" actId="1076"/>
          <ac:spMkLst>
            <pc:docMk/>
            <pc:sldMk cId="1717170087" sldId="259"/>
            <ac:spMk id="19" creationId="{D9AD92AE-877E-5319-161E-386A179281E2}"/>
          </ac:spMkLst>
        </pc:spChg>
        <pc:spChg chg="mod">
          <ac:chgData name="Selen Olmez" userId="VxQIOxze65/6GCrcu0QfvMyAq06cvJn9H+zp5Vv9is0=" providerId="None" clId="Web-{C2CEEF1A-EB77-42C3-8B79-44A717E2514D}" dt="2026-07-21T16:58:08.324" v="952" actId="1076"/>
          <ac:spMkLst>
            <pc:docMk/>
            <pc:sldMk cId="1717170087" sldId="259"/>
            <ac:spMk id="20" creationId="{C48B78DE-968A-B83C-4441-DBEB2AB2536A}"/>
          </ac:spMkLst>
        </pc:spChg>
        <pc:spChg chg="mod">
          <ac:chgData name="Selen Olmez" userId="VxQIOxze65/6GCrcu0QfvMyAq06cvJn9H+zp5Vv9is0=" providerId="None" clId="Web-{C2CEEF1A-EB77-42C3-8B79-44A717E2514D}" dt="2026-07-21T14:36:57.043" v="419" actId="1076"/>
          <ac:spMkLst>
            <pc:docMk/>
            <pc:sldMk cId="1717170087" sldId="259"/>
            <ac:spMk id="21" creationId="{EADE37B8-2E56-2345-CA75-7DFA73387098}"/>
          </ac:spMkLst>
        </pc:spChg>
        <pc:spChg chg="mod">
          <ac:chgData name="Selen Olmez" userId="VxQIOxze65/6GCrcu0QfvMyAq06cvJn9H+zp5Vv9is0=" providerId="None" clId="Web-{C2CEEF1A-EB77-42C3-8B79-44A717E2514D}" dt="2026-07-21T17:01:59.442" v="1004" actId="1076"/>
          <ac:spMkLst>
            <pc:docMk/>
            <pc:sldMk cId="1717170087" sldId="259"/>
            <ac:spMk id="22" creationId="{885FD7CF-8287-5704-67E1-D4A9C2943B25}"/>
          </ac:spMkLst>
        </pc:spChg>
        <pc:spChg chg="mod">
          <ac:chgData name="Selen Olmez" userId="VxQIOxze65/6GCrcu0QfvMyAq06cvJn9H+zp5Vv9is0=" providerId="None" clId="Web-{C2CEEF1A-EB77-42C3-8B79-44A717E2514D}" dt="2026-07-21T17:01:59.160" v="1001" actId="1076"/>
          <ac:spMkLst>
            <pc:docMk/>
            <pc:sldMk cId="1717170087" sldId="259"/>
            <ac:spMk id="26" creationId="{2FBCE037-7806-F6FE-B204-50BE65C939F8}"/>
          </ac:spMkLst>
        </pc:spChg>
        <pc:spChg chg="mod">
          <ac:chgData name="Selen Olmez" userId="VxQIOxze65/6GCrcu0QfvMyAq06cvJn9H+zp5Vv9is0=" providerId="None" clId="Web-{C2CEEF1A-EB77-42C3-8B79-44A717E2514D}" dt="2026-07-21T16:58:38.481" v="956" actId="1076"/>
          <ac:spMkLst>
            <pc:docMk/>
            <pc:sldMk cId="1717170087" sldId="259"/>
            <ac:spMk id="28" creationId="{628BDDD9-58A2-D9FC-A21F-193C529C145E}"/>
          </ac:spMkLst>
        </pc:spChg>
        <pc:spChg chg="mod">
          <ac:chgData name="Selen Olmez" userId="VxQIOxze65/6GCrcu0QfvMyAq06cvJn9H+zp5Vv9is0=" providerId="None" clId="Web-{C2CEEF1A-EB77-42C3-8B79-44A717E2514D}" dt="2026-07-21T16:57:57.464" v="944" actId="1076"/>
          <ac:spMkLst>
            <pc:docMk/>
            <pc:sldMk cId="1717170087" sldId="259"/>
            <ac:spMk id="30" creationId="{D8E7FF2A-22B9-2EB4-6E41-3CC35922EDE4}"/>
          </ac:spMkLst>
        </pc:spChg>
        <pc:spChg chg="mod">
          <ac:chgData name="Selen Olmez" userId="VxQIOxze65/6GCrcu0QfvMyAq06cvJn9H+zp5Vv9is0=" providerId="None" clId="Web-{C2CEEF1A-EB77-42C3-8B79-44A717E2514D}" dt="2026-07-21T16:57:53.339" v="939" actId="1076"/>
          <ac:spMkLst>
            <pc:docMk/>
            <pc:sldMk cId="1717170087" sldId="259"/>
            <ac:spMk id="31" creationId="{0CA2EAF9-06D0-87A2-8FEF-05BA19B5B3E3}"/>
          </ac:spMkLst>
        </pc:spChg>
        <pc:spChg chg="mod">
          <ac:chgData name="Selen Olmez" userId="VxQIOxze65/6GCrcu0QfvMyAq06cvJn9H+zp5Vv9is0=" providerId="None" clId="Web-{C2CEEF1A-EB77-42C3-8B79-44A717E2514D}" dt="2026-07-21T14:36:57.106" v="420" actId="1076"/>
          <ac:spMkLst>
            <pc:docMk/>
            <pc:sldMk cId="1717170087" sldId="259"/>
            <ac:spMk id="33" creationId="{D4509E92-9D7E-D537-71C7-6CD54DABC23E}"/>
          </ac:spMkLst>
        </pc:spChg>
        <pc:spChg chg="mod">
          <ac:chgData name="Selen Olmez" userId="VxQIOxze65/6GCrcu0QfvMyAq06cvJn9H+zp5Vv9is0=" providerId="None" clId="Web-{C2CEEF1A-EB77-42C3-8B79-44A717E2514D}" dt="2026-07-21T16:58:59.326" v="969" actId="1076"/>
          <ac:spMkLst>
            <pc:docMk/>
            <pc:sldMk cId="1717170087" sldId="259"/>
            <ac:spMk id="34" creationId="{7F3AF835-C8FD-D65B-A796-E80DF04EBDB7}"/>
          </ac:spMkLst>
        </pc:spChg>
        <pc:spChg chg="add mod">
          <ac:chgData name="Selen Olmez" userId="VxQIOxze65/6GCrcu0QfvMyAq06cvJn9H+zp5Vv9is0=" providerId="None" clId="Web-{C2CEEF1A-EB77-42C3-8B79-44A717E2514D}" dt="2026-07-21T16:48:26.349" v="658" actId="14100"/>
          <ac:spMkLst>
            <pc:docMk/>
            <pc:sldMk cId="1717170087" sldId="259"/>
            <ac:spMk id="36" creationId="{D5AD6F3F-24AB-2496-66D2-2D4C439F675B}"/>
          </ac:spMkLst>
        </pc:spChg>
        <pc:spChg chg="add mod">
          <ac:chgData name="Selen Olmez" userId="VxQIOxze65/6GCrcu0QfvMyAq06cvJn9H+zp5Vv9is0=" providerId="None" clId="Web-{C2CEEF1A-EB77-42C3-8B79-44A717E2514D}" dt="2026-07-21T14:36:58.059" v="431" actId="1076"/>
          <ac:spMkLst>
            <pc:docMk/>
            <pc:sldMk cId="1717170087" sldId="259"/>
            <ac:spMk id="37" creationId="{29B00DE2-C48C-B879-7026-B2762E7CDD7A}"/>
          </ac:spMkLst>
        </pc:spChg>
        <pc:spChg chg="mod">
          <ac:chgData name="Selen Olmez" userId="VxQIOxze65/6GCrcu0QfvMyAq06cvJn9H+zp5Vv9is0=" providerId="None" clId="Web-{C2CEEF1A-EB77-42C3-8B79-44A717E2514D}" dt="2026-07-21T14:29:09.404" v="263" actId="1076"/>
          <ac:spMkLst>
            <pc:docMk/>
            <pc:sldMk cId="1717170087" sldId="259"/>
            <ac:spMk id="39" creationId="{472A31B1-1E9F-679A-B4FE-4D24110EDE3E}"/>
          </ac:spMkLst>
        </pc:spChg>
        <pc:spChg chg="mod">
          <ac:chgData name="Selen Olmez" userId="VxQIOxze65/6GCrcu0QfvMyAq06cvJn9H+zp5Vv9is0=" providerId="None" clId="Web-{C2CEEF1A-EB77-42C3-8B79-44A717E2514D}" dt="2026-07-21T14:36:57.184" v="421" actId="1076"/>
          <ac:spMkLst>
            <pc:docMk/>
            <pc:sldMk cId="1717170087" sldId="259"/>
            <ac:spMk id="40" creationId="{3B8CCCD1-3ECC-03B0-30DE-0D394927EAAD}"/>
          </ac:spMkLst>
        </pc:spChg>
        <pc:spChg chg="mod">
          <ac:chgData name="Selen Olmez" userId="VxQIOxze65/6GCrcu0QfvMyAq06cvJn9H+zp5Vv9is0=" providerId="None" clId="Web-{C2CEEF1A-EB77-42C3-8B79-44A717E2514D}" dt="2026-07-21T17:01:59.551" v="1006" actId="1076"/>
          <ac:spMkLst>
            <pc:docMk/>
            <pc:sldMk cId="1717170087" sldId="259"/>
            <ac:spMk id="45" creationId="{7B493BA6-C7D8-2E60-5DE5-BC3183C53C5A}"/>
          </ac:spMkLst>
        </pc:spChg>
        <pc:spChg chg="mod">
          <ac:chgData name="Selen Olmez" userId="VxQIOxze65/6GCrcu0QfvMyAq06cvJn9H+zp5Vv9is0=" providerId="None" clId="Web-{C2CEEF1A-EB77-42C3-8B79-44A717E2514D}" dt="2026-07-21T14:36:57.246" v="422" actId="1076"/>
          <ac:spMkLst>
            <pc:docMk/>
            <pc:sldMk cId="1717170087" sldId="259"/>
            <ac:spMk id="47" creationId="{1F11B025-BEA3-A568-53D8-CF289538AE97}"/>
          </ac:spMkLst>
        </pc:spChg>
        <pc:spChg chg="mod">
          <ac:chgData name="Selen Olmez" userId="VxQIOxze65/6GCrcu0QfvMyAq06cvJn9H+zp5Vv9is0=" providerId="None" clId="Web-{C2CEEF1A-EB77-42C3-8B79-44A717E2514D}" dt="2026-07-21T14:26:40.119" v="245" actId="1076"/>
          <ac:spMkLst>
            <pc:docMk/>
            <pc:sldMk cId="1717170087" sldId="259"/>
            <ac:spMk id="48" creationId="{E003C4C1-D0DE-3634-DD62-BF4277C8E53E}"/>
          </ac:spMkLst>
        </pc:spChg>
        <pc:spChg chg="mod">
          <ac:chgData name="Selen Olmez" userId="VxQIOxze65/6GCrcu0QfvMyAq06cvJn9H+zp5Vv9is0=" providerId="None" clId="Web-{C2CEEF1A-EB77-42C3-8B79-44A717E2514D}" dt="2026-07-21T14:36:57.325" v="423" actId="1076"/>
          <ac:spMkLst>
            <pc:docMk/>
            <pc:sldMk cId="1717170087" sldId="259"/>
            <ac:spMk id="53" creationId="{1A4B6816-38F7-48B5-7597-4BA352DBEF81}"/>
          </ac:spMkLst>
        </pc:spChg>
        <pc:spChg chg="mod ord">
          <ac:chgData name="Selen Olmez" userId="VxQIOxze65/6GCrcu0QfvMyAq06cvJn9H+zp5Vv9is0=" providerId="None" clId="Web-{C2CEEF1A-EB77-42C3-8B79-44A717E2514D}" dt="2026-07-21T16:59:03.138" v="971" actId="1076"/>
          <ac:spMkLst>
            <pc:docMk/>
            <pc:sldMk cId="1717170087" sldId="259"/>
            <ac:spMk id="58" creationId="{087C4B6C-01E7-2DC3-4084-4E064789C773}"/>
          </ac:spMkLst>
        </pc:spChg>
        <pc:spChg chg="mod">
          <ac:chgData name="Selen Olmez" userId="VxQIOxze65/6GCrcu0QfvMyAq06cvJn9H+zp5Vv9is0=" providerId="None" clId="Web-{C2CEEF1A-EB77-42C3-8B79-44A717E2514D}" dt="2026-07-21T17:01:59.239" v="1002" actId="1076"/>
          <ac:spMkLst>
            <pc:docMk/>
            <pc:sldMk cId="1717170087" sldId="259"/>
            <ac:spMk id="59" creationId="{24A95800-FA5A-BE74-052F-611DD3D10937}"/>
          </ac:spMkLst>
        </pc:spChg>
        <pc:spChg chg="mod">
          <ac:chgData name="Selen Olmez" userId="VxQIOxze65/6GCrcu0QfvMyAq06cvJn9H+zp5Vv9is0=" providerId="None" clId="Web-{C2CEEF1A-EB77-42C3-8B79-44A717E2514D}" dt="2026-07-21T14:36:57.481" v="424" actId="1076"/>
          <ac:spMkLst>
            <pc:docMk/>
            <pc:sldMk cId="1717170087" sldId="259"/>
            <ac:spMk id="60" creationId="{86412D08-79DE-ECCC-9EB0-4D9D42DD3F1C}"/>
          </ac:spMkLst>
        </pc:spChg>
        <pc:spChg chg="mod">
          <ac:chgData name="Selen Olmez" userId="VxQIOxze65/6GCrcu0QfvMyAq06cvJn9H+zp5Vv9is0=" providerId="None" clId="Web-{C2CEEF1A-EB77-42C3-8B79-44A717E2514D}" dt="2026-07-21T14:36:57.575" v="425" actId="1076"/>
          <ac:spMkLst>
            <pc:docMk/>
            <pc:sldMk cId="1717170087" sldId="259"/>
            <ac:spMk id="62" creationId="{B0D174A5-6F30-1DDF-FF40-93DE8F44BAE8}"/>
          </ac:spMkLst>
        </pc:spChg>
        <pc:spChg chg="mod">
          <ac:chgData name="Selen Olmez" userId="VxQIOxze65/6GCrcu0QfvMyAq06cvJn9H+zp5Vv9is0=" providerId="None" clId="Web-{C2CEEF1A-EB77-42C3-8B79-44A717E2514D}" dt="2026-07-21T14:36:57.668" v="426" actId="1076"/>
          <ac:spMkLst>
            <pc:docMk/>
            <pc:sldMk cId="1717170087" sldId="259"/>
            <ac:spMk id="63" creationId="{B03A1F3A-CD66-0274-797E-BC9349188F6B}"/>
          </ac:spMkLst>
        </pc:spChg>
        <pc:spChg chg="mod">
          <ac:chgData name="Selen Olmez" userId="VxQIOxze65/6GCrcu0QfvMyAq06cvJn9H+zp5Vv9is0=" providerId="None" clId="Web-{C2CEEF1A-EB77-42C3-8B79-44A717E2514D}" dt="2026-07-21T14:36:57.762" v="427" actId="1076"/>
          <ac:spMkLst>
            <pc:docMk/>
            <pc:sldMk cId="1717170087" sldId="259"/>
            <ac:spMk id="1024" creationId="{AD2462B1-053E-9C35-2FB7-6B78429D1C93}"/>
          </ac:spMkLst>
        </pc:spChg>
        <pc:spChg chg="mod">
          <ac:chgData name="Selen Olmez" userId="VxQIOxze65/6GCrcu0QfvMyAq06cvJn9H+zp5Vv9is0=" providerId="None" clId="Web-{C2CEEF1A-EB77-42C3-8B79-44A717E2514D}" dt="2026-07-21T14:36:57.825" v="428" actId="1076"/>
          <ac:spMkLst>
            <pc:docMk/>
            <pc:sldMk cId="1717170087" sldId="259"/>
            <ac:spMk id="1027" creationId="{9BA2E001-48E6-F63C-7577-C59C407E24F6}"/>
          </ac:spMkLst>
        </pc:spChg>
        <pc:spChg chg="mod">
          <ac:chgData name="Selen Olmez" userId="VxQIOxze65/6GCrcu0QfvMyAq06cvJn9H+zp5Vv9is0=" providerId="None" clId="Web-{C2CEEF1A-EB77-42C3-8B79-44A717E2514D}" dt="2026-07-21T14:36:57.918" v="429" actId="1076"/>
          <ac:spMkLst>
            <pc:docMk/>
            <pc:sldMk cId="1717170087" sldId="259"/>
            <ac:spMk id="1030" creationId="{0FD198C1-C720-E122-81CB-2F628989F752}"/>
          </ac:spMkLst>
        </pc:spChg>
        <pc:spChg chg="mod">
          <ac:chgData name="Selen Olmez" userId="VxQIOxze65/6GCrcu0QfvMyAq06cvJn9H+zp5Vv9is0=" providerId="None" clId="Web-{C2CEEF1A-EB77-42C3-8B79-44A717E2514D}" dt="2026-07-21T16:33:36.114" v="529" actId="1076"/>
          <ac:spMkLst>
            <pc:docMk/>
            <pc:sldMk cId="1717170087" sldId="259"/>
            <ac:spMk id="1032" creationId="{160AAB08-210B-8765-BAA7-6108B8C01C3B}"/>
          </ac:spMkLst>
        </pc:spChg>
        <pc:spChg chg="mod">
          <ac:chgData name="Selen Olmez" userId="VxQIOxze65/6GCrcu0QfvMyAq06cvJn9H+zp5Vv9is0=" providerId="None" clId="Web-{C2CEEF1A-EB77-42C3-8B79-44A717E2514D}" dt="2026-07-21T16:58:08.277" v="951" actId="1076"/>
          <ac:spMkLst>
            <pc:docMk/>
            <pc:sldMk cId="1717170087" sldId="259"/>
            <ac:spMk id="1036" creationId="{EA991EAD-C518-5C58-DEFD-1430AE86399D}"/>
          </ac:spMkLst>
        </pc:spChg>
        <pc:spChg chg="mod">
          <ac:chgData name="Selen Olmez" userId="VxQIOxze65/6GCrcu0QfvMyAq06cvJn9H+zp5Vv9is0=" providerId="None" clId="Web-{C2CEEF1A-EB77-42C3-8B79-44A717E2514D}" dt="2026-07-21T16:57:49.339" v="936" actId="1076"/>
          <ac:spMkLst>
            <pc:docMk/>
            <pc:sldMk cId="1717170087" sldId="259"/>
            <ac:spMk id="1038" creationId="{D5E17429-AE53-D69B-9E8B-42D1E611FFA0}"/>
          </ac:spMkLst>
        </pc:spChg>
        <pc:spChg chg="mod">
          <ac:chgData name="Selen Olmez" userId="VxQIOxze65/6GCrcu0QfvMyAq06cvJn9H+zp5Vv9is0=" providerId="None" clId="Web-{C2CEEF1A-EB77-42C3-8B79-44A717E2514D}" dt="2026-07-21T17:03:39.633" v="1021" actId="1076"/>
          <ac:spMkLst>
            <pc:docMk/>
            <pc:sldMk cId="1717170087" sldId="259"/>
            <ac:spMk id="1040" creationId="{2EDBF7A0-32F8-CFE3-4FFD-16A4D6BADB51}"/>
          </ac:spMkLst>
        </pc:spChg>
        <pc:spChg chg="mod">
          <ac:chgData name="Selen Olmez" userId="VxQIOxze65/6GCrcu0QfvMyAq06cvJn9H+zp5Vv9is0=" providerId="None" clId="Web-{C2CEEF1A-EB77-42C3-8B79-44A717E2514D}" dt="2026-07-21T14:36:57.996" v="430" actId="1076"/>
          <ac:spMkLst>
            <pc:docMk/>
            <pc:sldMk cId="1717170087" sldId="259"/>
            <ac:spMk id="1042" creationId="{0F7304D2-3FD1-5DC6-8A1E-FC39DB826116}"/>
          </ac:spMkLst>
        </pc:spChg>
        <pc:spChg chg="mod">
          <ac:chgData name="Selen Olmez" userId="VxQIOxze65/6GCrcu0QfvMyAq06cvJn9H+zp5Vv9is0=" providerId="None" clId="Web-{C2CEEF1A-EB77-42C3-8B79-44A717E2514D}" dt="2026-07-21T16:57:44.979" v="932" actId="1076"/>
          <ac:spMkLst>
            <pc:docMk/>
            <pc:sldMk cId="1717170087" sldId="259"/>
            <ac:spMk id="1044" creationId="{83839979-E69E-E563-C01C-030069419309}"/>
          </ac:spMkLst>
        </pc:spChg>
        <pc:spChg chg="mod">
          <ac:chgData name="Selen Olmez" userId="VxQIOxze65/6GCrcu0QfvMyAq06cvJn9H+zp5Vv9is0=" providerId="None" clId="Web-{C2CEEF1A-EB77-42C3-8B79-44A717E2514D}" dt="2026-07-21T16:57:49.386" v="937" actId="1076"/>
          <ac:spMkLst>
            <pc:docMk/>
            <pc:sldMk cId="1717170087" sldId="259"/>
            <ac:spMk id="1045" creationId="{6A03276E-B2B7-6FB1-EE6C-DC8178214AE7}"/>
          </ac:spMkLst>
        </pc:spChg>
        <pc:spChg chg="mod">
          <ac:chgData name="Selen Olmez" userId="VxQIOxze65/6GCrcu0QfvMyAq06cvJn9H+zp5Vv9is0=" providerId="None" clId="Web-{C2CEEF1A-EB77-42C3-8B79-44A717E2514D}" dt="2026-07-21T16:57:53.480" v="942" actId="1076"/>
          <ac:spMkLst>
            <pc:docMk/>
            <pc:sldMk cId="1717170087" sldId="259"/>
            <ac:spMk id="1046" creationId="{EC1BB76B-5280-BB14-6063-8B9A4A1397C4}"/>
          </ac:spMkLst>
        </pc:spChg>
        <pc:spChg chg="mod">
          <ac:chgData name="Selen Olmez" userId="VxQIOxze65/6GCrcu0QfvMyAq06cvJn9H+zp5Vv9is0=" providerId="None" clId="Web-{C2CEEF1A-EB77-42C3-8B79-44A717E2514D}" dt="2026-07-21T14:36:56.903" v="417" actId="1076"/>
          <ac:spMkLst>
            <pc:docMk/>
            <pc:sldMk cId="1717170087" sldId="259"/>
            <ac:spMk id="1054" creationId="{BD987388-F3DB-5AE0-9184-29A9F2FB9DA7}"/>
          </ac:spMkLst>
        </pc:spChg>
        <pc:spChg chg="mod">
          <ac:chgData name="Selen Olmez" userId="VxQIOxze65/6GCrcu0QfvMyAq06cvJn9H+zp5Vv9is0=" providerId="None" clId="Web-{C2CEEF1A-EB77-42C3-8B79-44A717E2514D}" dt="2026-07-21T16:52:35.406" v="686" actId="1076"/>
          <ac:spMkLst>
            <pc:docMk/>
            <pc:sldMk cId="1717170087" sldId="259"/>
            <ac:spMk id="1072" creationId="{1BDD3ED7-D033-D695-FC34-B2F61C8AA987}"/>
          </ac:spMkLst>
        </pc:spChg>
        <pc:spChg chg="mod">
          <ac:chgData name="Selen Olmez" userId="VxQIOxze65/6GCrcu0QfvMyAq06cvJn9H+zp5Vv9is0=" providerId="None" clId="Web-{C2CEEF1A-EB77-42C3-8B79-44A717E2514D}" dt="2026-07-21T17:03:39.586" v="1020" actId="1076"/>
          <ac:spMkLst>
            <pc:docMk/>
            <pc:sldMk cId="1717170087" sldId="259"/>
            <ac:spMk id="1075" creationId="{E84038D2-B531-96D8-9E9E-8EABC39717C7}"/>
          </ac:spMkLst>
        </pc:spChg>
        <pc:spChg chg="mod">
          <ac:chgData name="Selen Olmez" userId="VxQIOxze65/6GCrcu0QfvMyAq06cvJn9H+zp5Vv9is0=" providerId="None" clId="Web-{C2CEEF1A-EB77-42C3-8B79-44A717E2514D}" dt="2026-07-21T16:57:44.886" v="930" actId="1076"/>
          <ac:spMkLst>
            <pc:docMk/>
            <pc:sldMk cId="1717170087" sldId="259"/>
            <ac:spMk id="1080" creationId="{B2EE8EAC-DDE8-0AB9-9D60-4F8BD7DD2EF2}"/>
          </ac:spMkLst>
        </pc:spChg>
        <pc:spChg chg="mod">
          <ac:chgData name="Selen Olmez" userId="VxQIOxze65/6GCrcu0QfvMyAq06cvJn9H+zp5Vv9is0=" providerId="None" clId="Web-{C2CEEF1A-EB77-42C3-8B79-44A717E2514D}" dt="2026-07-21T16:59:09.920" v="972" actId="1076"/>
          <ac:spMkLst>
            <pc:docMk/>
            <pc:sldMk cId="1717170087" sldId="259"/>
            <ac:spMk id="1505" creationId="{EBF2E1DA-2F04-4BCA-ADFF-CC169E1470ED}"/>
          </ac:spMkLst>
        </pc:spChg>
        <pc:spChg chg="mod">
          <ac:chgData name="Selen Olmez" userId="VxQIOxze65/6GCrcu0QfvMyAq06cvJn9H+zp5Vv9is0=" providerId="None" clId="Web-{C2CEEF1A-EB77-42C3-8B79-44A717E2514D}" dt="2026-07-21T16:59:09.967" v="973" actId="1076"/>
          <ac:spMkLst>
            <pc:docMk/>
            <pc:sldMk cId="1717170087" sldId="259"/>
            <ac:spMk id="1506" creationId="{8C8AABB2-0463-33ED-BBF2-12EFC1E9EA5A}"/>
          </ac:spMkLst>
        </pc:spChg>
        <pc:spChg chg="mod">
          <ac:chgData name="Selen Olmez" userId="VxQIOxze65/6GCrcu0QfvMyAq06cvJn9H+zp5Vv9is0=" providerId="None" clId="Web-{C2CEEF1A-EB77-42C3-8B79-44A717E2514D}" dt="2026-07-21T16:58:08.168" v="949" actId="1076"/>
          <ac:spMkLst>
            <pc:docMk/>
            <pc:sldMk cId="1717170087" sldId="259"/>
            <ac:spMk id="1517" creationId="{6B284B6E-9AB6-D9F7-C7A9-54D712FBC656}"/>
          </ac:spMkLst>
        </pc:spChg>
        <pc:spChg chg="mod">
          <ac:chgData name="Selen Olmez" userId="VxQIOxze65/6GCrcu0QfvMyAq06cvJn9H+zp5Vv9is0=" providerId="None" clId="Web-{C2CEEF1A-EB77-42C3-8B79-44A717E2514D}" dt="2026-07-21T16:57:57.558" v="946" actId="1076"/>
          <ac:spMkLst>
            <pc:docMk/>
            <pc:sldMk cId="1717170087" sldId="259"/>
            <ac:spMk id="1519" creationId="{F3116308-D656-DFB6-129C-F6EA7BBCB635}"/>
          </ac:spMkLst>
        </pc:spChg>
        <pc:grpChg chg="mod">
          <ac:chgData name="Selen Olmez" userId="VxQIOxze65/6GCrcu0QfvMyAq06cvJn9H+zp5Vv9is0=" providerId="None" clId="Web-{C2CEEF1A-EB77-42C3-8B79-44A717E2514D}" dt="2026-07-21T16:59:10.154" v="976" actId="1076"/>
          <ac:grpSpMkLst>
            <pc:docMk/>
            <pc:sldMk cId="1717170087" sldId="259"/>
            <ac:grpSpMk id="1034" creationId="{89FD594B-9E9D-2E81-3C6F-83C4B6F20ADE}"/>
          </ac:grpSpMkLst>
        </pc:grpChg>
        <pc:graphicFrameChg chg="mod">
          <ac:chgData name="Selen Olmez" userId="VxQIOxze65/6GCrcu0QfvMyAq06cvJn9H+zp5Vv9is0=" providerId="None" clId="Web-{C2CEEF1A-EB77-42C3-8B79-44A717E2514D}" dt="2026-07-21T14:36:56.981" v="418" actId="1076"/>
          <ac:graphicFrameMkLst>
            <pc:docMk/>
            <pc:sldMk cId="1717170087" sldId="259"/>
            <ac:graphicFrameMk id="1039" creationId="{E95BD538-3711-5E36-0F68-B430A0197129}"/>
          </ac:graphicFrameMkLst>
        </pc:graphicFrameChg>
        <pc:picChg chg="mod">
          <ac:chgData name="Selen Olmez" userId="VxQIOxze65/6GCrcu0QfvMyAq06cvJn9H+zp5Vv9is0=" providerId="None" clId="Web-{C2CEEF1A-EB77-42C3-8B79-44A717E2514D}" dt="2026-07-21T17:01:59.317" v="1003" actId="1076"/>
          <ac:picMkLst>
            <pc:docMk/>
            <pc:sldMk cId="1717170087" sldId="259"/>
            <ac:picMk id="7" creationId="{E0001432-816A-8D20-7972-9CE8423F9C40}"/>
          </ac:picMkLst>
        </pc:picChg>
        <pc:picChg chg="mod">
          <ac:chgData name="Selen Olmez" userId="VxQIOxze65/6GCrcu0QfvMyAq06cvJn9H+zp5Vv9is0=" providerId="None" clId="Web-{C2CEEF1A-EB77-42C3-8B79-44A717E2514D}" dt="2026-07-21T14:29:09.545" v="265" actId="1076"/>
          <ac:picMkLst>
            <pc:docMk/>
            <pc:sldMk cId="1717170087" sldId="259"/>
            <ac:picMk id="14" creationId="{5AAE5F10-FAAE-82A0-8886-50B80375E4EE}"/>
          </ac:picMkLst>
        </pc:picChg>
        <pc:picChg chg="mod">
          <ac:chgData name="Selen Olmez" userId="VxQIOxze65/6GCrcu0QfvMyAq06cvJn9H+zp5Vv9is0=" providerId="None" clId="Web-{C2CEEF1A-EB77-42C3-8B79-44A717E2514D}" dt="2026-07-21T17:01:59.504" v="1005" actId="1076"/>
          <ac:picMkLst>
            <pc:docMk/>
            <pc:sldMk cId="1717170087" sldId="259"/>
            <ac:picMk id="35" creationId="{2B88E232-F3A4-4163-B39B-209636A50BC1}"/>
          </ac:picMkLst>
        </pc:picChg>
        <pc:picChg chg="add mod">
          <ac:chgData name="Selen Olmez" userId="VxQIOxze65/6GCrcu0QfvMyAq06cvJn9H+zp5Vv9is0=" providerId="None" clId="Web-{C2CEEF1A-EB77-42C3-8B79-44A717E2514D}" dt="2026-07-21T16:48:26.443" v="660" actId="14100"/>
          <ac:picMkLst>
            <pc:docMk/>
            <pc:sldMk cId="1717170087" sldId="259"/>
            <ac:picMk id="42" creationId="{636A15DB-0D8F-36A8-77CF-539C7250C529}"/>
          </ac:picMkLst>
        </pc:picChg>
        <pc:picChg chg="mod">
          <ac:chgData name="Selen Olmez" userId="VxQIOxze65/6GCrcu0QfvMyAq06cvJn9H+zp5Vv9is0=" providerId="None" clId="Web-{C2CEEF1A-EB77-42C3-8B79-44A717E2514D}" dt="2026-07-21T16:58:38.653" v="959" actId="1076"/>
          <ac:picMkLst>
            <pc:docMk/>
            <pc:sldMk cId="1717170087" sldId="259"/>
            <ac:picMk id="44" creationId="{C6F6AE29-6295-C926-E230-7EF4F85E41E1}"/>
          </ac:picMkLst>
        </pc:picChg>
        <pc:picChg chg="mod">
          <ac:chgData name="Selen Olmez" userId="VxQIOxze65/6GCrcu0QfvMyAq06cvJn9H+zp5Vv9is0=" providerId="None" clId="Web-{C2CEEF1A-EB77-42C3-8B79-44A717E2514D}" dt="2026-07-21T17:03:39.430" v="1017" actId="1076"/>
          <ac:picMkLst>
            <pc:docMk/>
            <pc:sldMk cId="1717170087" sldId="259"/>
            <ac:picMk id="49" creationId="{6FCAB396-9699-C292-2F9B-E00E6FF5FABD}"/>
          </ac:picMkLst>
        </pc:picChg>
        <pc:picChg chg="mod">
          <ac:chgData name="Selen Olmez" userId="VxQIOxze65/6GCrcu0QfvMyAq06cvJn9H+zp5Vv9is0=" providerId="None" clId="Web-{C2CEEF1A-EB77-42C3-8B79-44A717E2514D}" dt="2026-07-21T17:03:39.477" v="1018" actId="1076"/>
          <ac:picMkLst>
            <pc:docMk/>
            <pc:sldMk cId="1717170087" sldId="259"/>
            <ac:picMk id="54" creationId="{E90635A2-6E04-1E2E-2C8C-9BC6FAA19634}"/>
          </ac:picMkLst>
        </pc:picChg>
        <pc:picChg chg="mod">
          <ac:chgData name="Selen Olmez" userId="VxQIOxze65/6GCrcu0QfvMyAq06cvJn9H+zp5Vv9is0=" providerId="None" clId="Web-{C2CEEF1A-EB77-42C3-8B79-44A717E2514D}" dt="2026-07-21T17:03:39.523" v="1019" actId="1076"/>
          <ac:picMkLst>
            <pc:docMk/>
            <pc:sldMk cId="1717170087" sldId="259"/>
            <ac:picMk id="55" creationId="{FCD1894E-3A8D-D8A3-2475-E183DD37634E}"/>
          </ac:picMkLst>
        </pc:picChg>
        <pc:picChg chg="mod">
          <ac:chgData name="Selen Olmez" userId="VxQIOxze65/6GCrcu0QfvMyAq06cvJn9H+zp5Vv9is0=" providerId="None" clId="Web-{C2CEEF1A-EB77-42C3-8B79-44A717E2514D}" dt="2026-07-21T17:03:39.680" v="1022" actId="1076"/>
          <ac:picMkLst>
            <pc:docMk/>
            <pc:sldMk cId="1717170087" sldId="259"/>
            <ac:picMk id="1041" creationId="{268A88EE-69B1-3C93-DFB3-CBC3C71A9E36}"/>
          </ac:picMkLst>
        </pc:picChg>
        <pc:picChg chg="mod">
          <ac:chgData name="Selen Olmez" userId="VxQIOxze65/6GCrcu0QfvMyAq06cvJn9H+zp5Vv9is0=" providerId="None" clId="Web-{C2CEEF1A-EB77-42C3-8B79-44A717E2514D}" dt="2026-07-21T17:03:39.727" v="1023" actId="1076"/>
          <ac:picMkLst>
            <pc:docMk/>
            <pc:sldMk cId="1717170087" sldId="259"/>
            <ac:picMk id="1043" creationId="{7D14131B-8FDD-8E04-420F-FDD6C76ED74F}"/>
          </ac:picMkLst>
        </pc:picChg>
        <pc:cxnChg chg="mod">
          <ac:chgData name="Selen Olmez" userId="VxQIOxze65/6GCrcu0QfvMyAq06cvJn9H+zp5Vv9is0=" providerId="None" clId="Web-{C2CEEF1A-EB77-42C3-8B79-44A717E2514D}" dt="2026-07-21T17:02:14.364" v="1009" actId="1076"/>
          <ac:cxnSpMkLst>
            <pc:docMk/>
            <pc:sldMk cId="1717170087" sldId="259"/>
            <ac:cxnSpMk id="27" creationId="{71437633-459C-D569-BA8B-7B63C51A538B}"/>
          </ac:cxnSpMkLst>
        </pc:cxnChg>
        <pc:cxnChg chg="mod">
          <ac:chgData name="Selen Olmez" userId="VxQIOxze65/6GCrcu0QfvMyAq06cvJn9H+zp5Vv9is0=" providerId="None" clId="Web-{C2CEEF1A-EB77-42C3-8B79-44A717E2514D}" dt="2026-07-21T16:58:38.528" v="957" actId="1076"/>
          <ac:cxnSpMkLst>
            <pc:docMk/>
            <pc:sldMk cId="1717170087" sldId="259"/>
            <ac:cxnSpMk id="29" creationId="{20D1C1D0-53E3-4D36-945E-33DAF6E31133}"/>
          </ac:cxnSpMkLst>
        </pc:cxnChg>
        <pc:cxnChg chg="mod">
          <ac:chgData name="Selen Olmez" userId="VxQIOxze65/6GCrcu0QfvMyAq06cvJn9H+zp5Vv9is0=" providerId="None" clId="Web-{C2CEEF1A-EB77-42C3-8B79-44A717E2514D}" dt="2026-07-21T17:02:14.427" v="1010" actId="1076"/>
          <ac:cxnSpMkLst>
            <pc:docMk/>
            <pc:sldMk cId="1717170087" sldId="259"/>
            <ac:cxnSpMk id="61" creationId="{90F9E221-C5A5-28E3-0F90-AFA79FFC018B}"/>
          </ac:cxnSpMkLst>
        </pc:cxnChg>
        <pc:cxnChg chg="mod">
          <ac:chgData name="Selen Olmez" userId="VxQIOxze65/6GCrcu0QfvMyAq06cvJn9H+zp5Vv9is0=" providerId="None" clId="Web-{C2CEEF1A-EB77-42C3-8B79-44A717E2514D}" dt="2026-07-21T16:33:36.067" v="528" actId="1076"/>
          <ac:cxnSpMkLst>
            <pc:docMk/>
            <pc:sldMk cId="1717170087" sldId="259"/>
            <ac:cxnSpMk id="1048" creationId="{26CA3E45-2D59-5A1C-CFB1-E323E550382F}"/>
          </ac:cxnSpMkLst>
        </pc:cxnChg>
        <pc:cxnChg chg="mod">
          <ac:chgData name="Selen Olmez" userId="VxQIOxze65/6GCrcu0QfvMyAq06cvJn9H+zp5Vv9is0=" providerId="None" clId="Web-{C2CEEF1A-EB77-42C3-8B79-44A717E2514D}" dt="2026-07-21T16:52:44.984" v="687" actId="14100"/>
          <ac:cxnSpMkLst>
            <pc:docMk/>
            <pc:sldMk cId="1717170087" sldId="259"/>
            <ac:cxnSpMk id="1051" creationId="{AE1B3750-F4F9-1FE5-2176-020C16A6823D}"/>
          </ac:cxnSpMkLst>
        </pc:cxnChg>
        <pc:cxnChg chg="mod">
          <ac:chgData name="Selen Olmez" userId="VxQIOxze65/6GCrcu0QfvMyAq06cvJn9H+zp5Vv9is0=" providerId="None" clId="Web-{C2CEEF1A-EB77-42C3-8B79-44A717E2514D}" dt="2026-07-21T16:59:10.014" v="974" actId="1076"/>
          <ac:cxnSpMkLst>
            <pc:docMk/>
            <pc:sldMk cId="1717170087" sldId="259"/>
            <ac:cxnSpMk id="1507" creationId="{29EFFBAB-52CF-59FB-5202-BB31AF5CBBBA}"/>
          </ac:cxnSpMkLst>
        </pc:cxnChg>
      </pc:sldChg>
    </pc:docChg>
  </pc:docChgLst>
  <pc:docChgLst>
    <pc:chgData name="Gernot Wagner" userId="OVbcNIsJqkepRvkUnLynhQ7QrcHjvSyJJ8O9qHeWIMM=" providerId="None" clId="Web-{93F83A98-9C79-4018-BA62-349D0694D40B}"/>
    <pc:docChg chg="modSld">
      <pc:chgData name="Gernot Wagner" userId="OVbcNIsJqkepRvkUnLynhQ7QrcHjvSyJJ8O9qHeWIMM=" providerId="None" clId="Web-{93F83A98-9C79-4018-BA62-349D0694D40B}" dt="2026-08-08T16:55:58.310" v="43" actId="20577"/>
      <pc:docMkLst>
        <pc:docMk/>
      </pc:docMkLst>
      <pc:sldChg chg="modSp">
        <pc:chgData name="Gernot Wagner" userId="OVbcNIsJqkepRvkUnLynhQ7QrcHjvSyJJ8O9qHeWIMM=" providerId="None" clId="Web-{93F83A98-9C79-4018-BA62-349D0694D40B}" dt="2026-08-08T16:55:58.310" v="43" actId="20577"/>
        <pc:sldMkLst>
          <pc:docMk/>
          <pc:sldMk cId="1717170087" sldId="259"/>
        </pc:sldMkLst>
        <pc:spChg chg="mod">
          <ac:chgData name="Gernot Wagner" userId="OVbcNIsJqkepRvkUnLynhQ7QrcHjvSyJJ8O9qHeWIMM=" providerId="None" clId="Web-{93F83A98-9C79-4018-BA62-349D0694D40B}" dt="2026-08-08T16:54:55.448" v="26" actId="20577"/>
          <ac:spMkLst>
            <pc:docMk/>
            <pc:sldMk cId="1717170087" sldId="259"/>
            <ac:spMk id="9" creationId="{7259DAC4-D689-6F37-3A62-6017DCA33B57}"/>
          </ac:spMkLst>
        </pc:spChg>
        <pc:spChg chg="mod">
          <ac:chgData name="Gernot Wagner" userId="OVbcNIsJqkepRvkUnLynhQ7QrcHjvSyJJ8O9qHeWIMM=" providerId="None" clId="Web-{93F83A98-9C79-4018-BA62-349D0694D40B}" dt="2026-08-08T16:55:58.310" v="43" actId="20577"/>
          <ac:spMkLst>
            <pc:docMk/>
            <pc:sldMk cId="1717170087" sldId="259"/>
            <ac:spMk id="17" creationId="{913B417E-B327-3450-4147-5F87D600BCF0}"/>
          </ac:spMkLst>
        </pc:spChg>
        <pc:spChg chg="mod">
          <ac:chgData name="Gernot Wagner" userId="OVbcNIsJqkepRvkUnLynhQ7QrcHjvSyJJ8O9qHeWIMM=" providerId="None" clId="Web-{93F83A98-9C79-4018-BA62-349D0694D40B}" dt="2026-08-08T16:55:14.683" v="31" actId="20577"/>
          <ac:spMkLst>
            <pc:docMk/>
            <pc:sldMk cId="1717170087" sldId="259"/>
            <ac:spMk id="18" creationId="{A49583F8-0848-A645-35C5-9DFFA10DE61B}"/>
          </ac:spMkLst>
        </pc:spChg>
        <pc:spChg chg="mod">
          <ac:chgData name="Gernot Wagner" userId="OVbcNIsJqkepRvkUnLynhQ7QrcHjvSyJJ8O9qHeWIMM=" providerId="None" clId="Web-{93F83A98-9C79-4018-BA62-349D0694D40B}" dt="2026-08-08T16:55:02.214" v="29" actId="20577"/>
          <ac:spMkLst>
            <pc:docMk/>
            <pc:sldMk cId="1717170087" sldId="259"/>
            <ac:spMk id="1040" creationId="{2EDBF7A0-32F8-CFE3-4FFD-16A4D6BADB51}"/>
          </ac:spMkLst>
        </pc:spChg>
        <pc:spChg chg="mod">
          <ac:chgData name="Gernot Wagner" userId="OVbcNIsJqkepRvkUnLynhQ7QrcHjvSyJJ8O9qHeWIMM=" providerId="None" clId="Web-{93F83A98-9C79-4018-BA62-349D0694D40B}" dt="2026-08-08T16:55:08.339" v="30" actId="20577"/>
          <ac:spMkLst>
            <pc:docMk/>
            <pc:sldMk cId="1717170087" sldId="259"/>
            <ac:spMk id="1075" creationId="{E84038D2-B531-96D8-9E9E-8EABC39717C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1838565022421"/>
          <c:y val="7.2202166064981949E-2"/>
          <c:w val="0.85336322869955161"/>
          <c:h val="0.85469314079422387"/>
        </c:manualLayout>
      </c:layout>
      <c:areaChart>
        <c:grouping val="stacked"/>
        <c:varyColors val="0"/>
        <c:ser>
          <c:idx val="0"/>
          <c:order val="0"/>
          <c:spPr>
            <a:solidFill>
              <a:srgbClr val="19328F"/>
            </a:solidFill>
            <a:ln>
              <a:noFill/>
            </a:ln>
          </c:spPr>
          <c:val>
            <c:numRef>
              <c:f>Sheet1!$A$1:$Z$1</c:f>
              <c:numCache>
                <c:formatCode>General</c:formatCode>
                <c:ptCount val="26"/>
                <c:pt idx="0">
                  <c:v>9.6999999999999993</c:v>
                </c:pt>
                <c:pt idx="1">
                  <c:v>21</c:v>
                </c:pt>
                <c:pt idx="2">
                  <c:v>31.9</c:v>
                </c:pt>
                <c:pt idx="3">
                  <c:v>48.1</c:v>
                </c:pt>
                <c:pt idx="4">
                  <c:v>73.3</c:v>
                </c:pt>
                <c:pt idx="5">
                  <c:v>109.9</c:v>
                </c:pt>
                <c:pt idx="6">
                  <c:v>159.6</c:v>
                </c:pt>
                <c:pt idx="7">
                  <c:v>219.1</c:v>
                </c:pt>
                <c:pt idx="8">
                  <c:v>283.3</c:v>
                </c:pt>
                <c:pt idx="9">
                  <c:v>343</c:v>
                </c:pt>
                <c:pt idx="10">
                  <c:v>396.3</c:v>
                </c:pt>
                <c:pt idx="11">
                  <c:v>441.8</c:v>
                </c:pt>
                <c:pt idx="12">
                  <c:v>480</c:v>
                </c:pt>
                <c:pt idx="13">
                  <c:v>510.7</c:v>
                </c:pt>
                <c:pt idx="14">
                  <c:v>537.4</c:v>
                </c:pt>
                <c:pt idx="15">
                  <c:v>559.6</c:v>
                </c:pt>
                <c:pt idx="16">
                  <c:v>577.1</c:v>
                </c:pt>
                <c:pt idx="17">
                  <c:v>590.5</c:v>
                </c:pt>
                <c:pt idx="18">
                  <c:v>600.5</c:v>
                </c:pt>
                <c:pt idx="19">
                  <c:v>607.6</c:v>
                </c:pt>
                <c:pt idx="20">
                  <c:v>612.70000000000005</c:v>
                </c:pt>
                <c:pt idx="21">
                  <c:v>616.6</c:v>
                </c:pt>
                <c:pt idx="22">
                  <c:v>620</c:v>
                </c:pt>
                <c:pt idx="23">
                  <c:v>623.4</c:v>
                </c:pt>
                <c:pt idx="24">
                  <c:v>626.9</c:v>
                </c:pt>
                <c:pt idx="25">
                  <c:v>630.29999999999995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A-8742-AC8A-CC5D4EA20885}"/>
            </c:ext>
          </c:extLst>
        </c:ser>
        <c:ser>
          <c:idx val="1"/>
          <c:order val="1"/>
          <c:spPr>
            <a:solidFill>
              <a:schemeClr val="accent5"/>
            </a:solidFill>
            <a:ln>
              <a:noFill/>
            </a:ln>
          </c:spPr>
          <c:val>
            <c:numRef>
              <c:f>Sheet1!$A$2:$Z$2</c:f>
              <c:numCache>
                <c:formatCode>General</c:formatCode>
                <c:ptCount val="26"/>
                <c:pt idx="0">
                  <c:v>2.0999999999999996</c:v>
                </c:pt>
                <c:pt idx="1">
                  <c:v>4.1999999999999993</c:v>
                </c:pt>
                <c:pt idx="2">
                  <c:v>7.3999999999999986</c:v>
                </c:pt>
                <c:pt idx="3">
                  <c:v>11.800000000000004</c:v>
                </c:pt>
                <c:pt idx="4">
                  <c:v>16.899999999999991</c:v>
                </c:pt>
                <c:pt idx="5">
                  <c:v>22.099999999999994</c:v>
                </c:pt>
                <c:pt idx="6">
                  <c:v>27.199999999999989</c:v>
                </c:pt>
                <c:pt idx="7">
                  <c:v>32.799999999999983</c:v>
                </c:pt>
                <c:pt idx="8">
                  <c:v>38.5</c:v>
                </c:pt>
                <c:pt idx="9">
                  <c:v>44.199999999999989</c:v>
                </c:pt>
                <c:pt idx="10">
                  <c:v>49.5</c:v>
                </c:pt>
                <c:pt idx="11">
                  <c:v>53.899999999999977</c:v>
                </c:pt>
                <c:pt idx="12">
                  <c:v>57.799999999999955</c:v>
                </c:pt>
                <c:pt idx="13">
                  <c:v>61.000000000000057</c:v>
                </c:pt>
                <c:pt idx="14">
                  <c:v>63.899999999999977</c:v>
                </c:pt>
                <c:pt idx="15">
                  <c:v>66.5</c:v>
                </c:pt>
                <c:pt idx="16">
                  <c:v>69.100000000000023</c:v>
                </c:pt>
                <c:pt idx="17">
                  <c:v>71.700000000000045</c:v>
                </c:pt>
                <c:pt idx="18">
                  <c:v>74.299999999999955</c:v>
                </c:pt>
                <c:pt idx="19">
                  <c:v>76.600000000000023</c:v>
                </c:pt>
                <c:pt idx="20">
                  <c:v>78.700000000000045</c:v>
                </c:pt>
                <c:pt idx="21">
                  <c:v>80.600000000000023</c:v>
                </c:pt>
                <c:pt idx="22">
                  <c:v>82.5</c:v>
                </c:pt>
                <c:pt idx="23">
                  <c:v>83.700000000000045</c:v>
                </c:pt>
                <c:pt idx="24">
                  <c:v>84.299999999999955</c:v>
                </c:pt>
                <c:pt idx="25">
                  <c:v>84.299999999999955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A-8742-AC8A-CC5D4EA20885}"/>
            </c:ext>
          </c:extLst>
        </c:ser>
        <c:ser>
          <c:idx val="2"/>
          <c:order val="2"/>
          <c:spPr>
            <a:solidFill>
              <a:srgbClr val="8EC1FF"/>
            </a:solidFill>
            <a:ln>
              <a:noFill/>
            </a:ln>
          </c:spPr>
          <c:val>
            <c:numRef>
              <c:f>Sheet1!$A$3:$Z$3</c:f>
              <c:numCache>
                <c:formatCode>General</c:formatCode>
                <c:ptCount val="26"/>
                <c:pt idx="0">
                  <c:v>14.6</c:v>
                </c:pt>
                <c:pt idx="1">
                  <c:v>15.400000000000002</c:v>
                </c:pt>
                <c:pt idx="2">
                  <c:v>17</c:v>
                </c:pt>
                <c:pt idx="3">
                  <c:v>25.700000000000003</c:v>
                </c:pt>
                <c:pt idx="4">
                  <c:v>49.5</c:v>
                </c:pt>
                <c:pt idx="5">
                  <c:v>100.69999999999999</c:v>
                </c:pt>
                <c:pt idx="6">
                  <c:v>184.1</c:v>
                </c:pt>
                <c:pt idx="7">
                  <c:v>296.30000000000007</c:v>
                </c:pt>
                <c:pt idx="8">
                  <c:v>425.60000000000008</c:v>
                </c:pt>
                <c:pt idx="9">
                  <c:v>558.79999999999995</c:v>
                </c:pt>
                <c:pt idx="10">
                  <c:v>690.90000000000009</c:v>
                </c:pt>
                <c:pt idx="11">
                  <c:v>825</c:v>
                </c:pt>
                <c:pt idx="12">
                  <c:v>966.5</c:v>
                </c:pt>
                <c:pt idx="13">
                  <c:v>1110</c:v>
                </c:pt>
                <c:pt idx="14">
                  <c:v>1248.7</c:v>
                </c:pt>
                <c:pt idx="15">
                  <c:v>1372.8000000000002</c:v>
                </c:pt>
                <c:pt idx="16">
                  <c:v>1483.9000000000003</c:v>
                </c:pt>
                <c:pt idx="17">
                  <c:v>1577.4000000000003</c:v>
                </c:pt>
                <c:pt idx="18">
                  <c:v>1657.7</c:v>
                </c:pt>
                <c:pt idx="19">
                  <c:v>1726.9000000000003</c:v>
                </c:pt>
                <c:pt idx="20">
                  <c:v>1792.7999999999997</c:v>
                </c:pt>
                <c:pt idx="21">
                  <c:v>1854.8</c:v>
                </c:pt>
                <c:pt idx="22">
                  <c:v>1916.6</c:v>
                </c:pt>
                <c:pt idx="23">
                  <c:v>1977.9</c:v>
                </c:pt>
                <c:pt idx="24">
                  <c:v>2039.5</c:v>
                </c:pt>
                <c:pt idx="25">
                  <c:v>2101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EA-8742-AC8A-CC5D4EA20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9444016"/>
        <c:axId val="1"/>
      </c:areaChart>
      <c:catAx>
        <c:axId val="26944401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0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;&quot;-&quot;#,##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9444016"/>
        <c:crosses val="min"/>
        <c:crossBetween val="midCat"/>
        <c:majorUnit val="500"/>
      </c:valAx>
    </c:plotArea>
    <c:plotVisOnly val="0"/>
    <c:dispBlanksAs val="zero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B91F-4FA5-4254-9C9D-E4F51EF2974D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51911-70E6-43DE-B2A2-5D8DA27D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9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54A54-C079-50C1-4368-589C46E8C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D57B3E-B7BC-229B-90F6-C3A442139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74B45-75F1-554A-E15F-DD7A5EA2A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978ED-E34D-F371-74BA-7600C94FD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51911-70E6-43DE-B2A2-5D8DA27D9A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1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3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4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8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4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0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7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7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6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FCC9D-8F26-4BC0-93F7-C6A14F609C2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3517C85-F286-F18A-DD89-EF6439C4E7C3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948129799"/>
              </p:ext>
            </p:extLst>
          </p:nvPr>
        </p:nvGraphicFramePr>
        <p:xfrm>
          <a:off x="1800" y="1310"/>
          <a:ext cx="1800" cy="1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05" imgH="405" progId="TCLayout.ActiveDocument.1">
                  <p:embed/>
                </p:oleObj>
              </mc:Choice>
              <mc:Fallback>
                <p:oleObj name="think-cell Slide" r:id="rId14" imgW="405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517C85-F286-F18A-DD89-EF6439C4E7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00" y="1310"/>
                        <a:ext cx="1800" cy="1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779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image" Target="../media/image2.emf"/><Relationship Id="rId26" Type="http://schemas.openxmlformats.org/officeDocument/2006/relationships/hyperlink" Target="https://business.columbia.edu/sites/default/files-efs/imce-uploads/CKI/geothermal/CKI%20Geothermal%20Power-260310_1.pdf#page=19" TargetMode="External"/><Relationship Id="rId39" Type="http://schemas.openxmlformats.org/officeDocument/2006/relationships/hyperlink" Target="https://business.columbia.edu/insights/climate/geothermal-energy-five-key-insights-industry-leaders" TargetMode="External"/><Relationship Id="rId21" Type="http://schemas.openxmlformats.org/officeDocument/2006/relationships/image" Target="../media/image4.png"/><Relationship Id="rId34" Type="http://schemas.openxmlformats.org/officeDocument/2006/relationships/image" Target="../media/image10.svg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6" Type="http://schemas.openxmlformats.org/officeDocument/2006/relationships/notesSlide" Target="../notesSlides/notesSlide1.xml"/><Relationship Id="rId20" Type="http://schemas.openxmlformats.org/officeDocument/2006/relationships/hyperlink" Target="https://business.columbia.edu/sites/default/files-efs/imce-uploads/CKI/geothermal/CKI%20Geothermal%20Power-260310_1.pdf#page=3" TargetMode="External"/><Relationship Id="rId29" Type="http://schemas.openxmlformats.org/officeDocument/2006/relationships/hyperlink" Target="https://business.columbia.edu/insights/climate/geothermal" TargetMode="External"/><Relationship Id="rId41" Type="http://schemas.openxmlformats.org/officeDocument/2006/relationships/hyperlink" Target="https://business.columbia.edu/sites/default/files-efs/imce-uploads/CKI/geothermal/CKI%20Geothermal%20Power-260310_1.pdf" TargetMode="Externa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hyperlink" Target="https://business.columbia.edu/sites/default/files-efs/imce-uploads/CKI/geothermal/CKI%20Geothermal%20Power-260310_1.pdf#page=4" TargetMode="External"/><Relationship Id="rId32" Type="http://schemas.openxmlformats.org/officeDocument/2006/relationships/image" Target="../media/image8.svg"/><Relationship Id="rId37" Type="http://schemas.openxmlformats.org/officeDocument/2006/relationships/hyperlink" Target="https://business.columbia.edu/sites/default/files-efs/imce-uploads/CKI/geothermal/CKI%20Geothermal%20Power-260310_1.pdf#page=78" TargetMode="External"/><Relationship Id="rId40" Type="http://schemas.openxmlformats.org/officeDocument/2006/relationships/image" Target="../media/image13.svg"/><Relationship Id="rId5" Type="http://schemas.openxmlformats.org/officeDocument/2006/relationships/tags" Target="../tags/tag7.xml"/><Relationship Id="rId15" Type="http://schemas.openxmlformats.org/officeDocument/2006/relationships/slideLayout" Target="../slideLayouts/slideLayout1.xml"/><Relationship Id="rId23" Type="http://schemas.openxmlformats.org/officeDocument/2006/relationships/hyperlink" Target="https://business.columbia.edu/insights/climate/cki" TargetMode="External"/><Relationship Id="rId28" Type="http://schemas.openxmlformats.org/officeDocument/2006/relationships/chart" Target="../charts/chart1.xml"/><Relationship Id="rId36" Type="http://schemas.openxmlformats.org/officeDocument/2006/relationships/image" Target="../media/image11.png"/><Relationship Id="rId10" Type="http://schemas.openxmlformats.org/officeDocument/2006/relationships/tags" Target="../tags/tag12.xml"/><Relationship Id="rId19" Type="http://schemas.openxmlformats.org/officeDocument/2006/relationships/image" Target="../media/image3.png"/><Relationship Id="rId31" Type="http://schemas.microsoft.com/office/2007/relationships/hdphoto" Target="../media/hdphoto1.wdp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hyperlink" Target="https://business.columbia.edu/faculty/people/gernot-wagner" TargetMode="External"/><Relationship Id="rId27" Type="http://schemas.openxmlformats.org/officeDocument/2006/relationships/image" Target="../media/image6.png"/><Relationship Id="rId30" Type="http://schemas.openxmlformats.org/officeDocument/2006/relationships/image" Target="../media/image7.png"/><Relationship Id="rId35" Type="http://schemas.openxmlformats.org/officeDocument/2006/relationships/hyperlink" Target="https://business.columbia.edu/sites/default/files-efs/imce-uploads/CKI/geothermal/CKI%20Geothermal%20Power-260310_1.pdf#page=16" TargetMode="External"/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oleObject" Target="../embeddings/oleObject2.bin"/><Relationship Id="rId25" Type="http://schemas.openxmlformats.org/officeDocument/2006/relationships/image" Target="../media/image5.png"/><Relationship Id="rId33" Type="http://schemas.openxmlformats.org/officeDocument/2006/relationships/image" Target="../media/image9.svg"/><Relationship Id="rId3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5E2B7-229C-BAF6-5A7C-8C4DAB4A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43591-06C2-9CEF-A691-56291F61D48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4268549"/>
              </p:ext>
            </p:extLst>
          </p:nvPr>
        </p:nvGraphicFramePr>
        <p:xfrm>
          <a:off x="405353" y="3071621"/>
          <a:ext cx="907" cy="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84" imgH="486" progId="TCLayout.ActiveDocument.1">
                  <p:embed/>
                </p:oleObj>
              </mc:Choice>
              <mc:Fallback>
                <p:oleObj name="think-cell Slide" r:id="rId17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E1E580-0A3A-CCCD-87A4-41FC4D29F8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05353" y="3071621"/>
                        <a:ext cx="907" cy="9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6" name="Rectangle 1085">
            <a:extLst>
              <a:ext uri="{FF2B5EF4-FFF2-40B4-BE49-F238E27FC236}">
                <a16:creationId xmlns:a16="http://schemas.microsoft.com/office/drawing/2014/main" id="{EBC0519D-635D-6F5C-9896-D41DEE732C94}"/>
              </a:ext>
            </a:extLst>
          </p:cNvPr>
          <p:cNvSpPr/>
          <p:nvPr/>
        </p:nvSpPr>
        <p:spPr>
          <a:xfrm>
            <a:off x="235273" y="9149717"/>
            <a:ext cx="914400" cy="452703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182880" rtlCol="0" anchor="ctr"/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About CKI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62B4A35-23FB-1275-6060-EC558A6566AB}"/>
              </a:ext>
            </a:extLst>
          </p:cNvPr>
          <p:cNvSpPr/>
          <p:nvPr/>
        </p:nvSpPr>
        <p:spPr>
          <a:xfrm>
            <a:off x="235272" y="1298935"/>
            <a:ext cx="7301856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provides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firm, dispatchable, zero-carbon power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one of only two scalable 24/7 technologies alongside nuclear with broad bipartisan support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reserves are estimated to be 500x larger than all proven oil &amp; gas reserves; just 1% of resources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meet global electricity demand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 times over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Currently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~16 GW are installed 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32 countries, supplying &lt;1% of global electricity; next-gen technologies are removing constraints for scale-up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continued investment into next-gen technologies, geothermal could become cost-competitive with solar + storage by 2035 and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~15% of global electricity 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 by 2050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Hyperscalers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signing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PPAs 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making equity investments to secure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power for data centers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B4FEE-DE62-0484-2786-0467A3B21BC5}"/>
              </a:ext>
            </a:extLst>
          </p:cNvPr>
          <p:cNvSpPr txBox="1"/>
          <p:nvPr/>
        </p:nvSpPr>
        <p:spPr>
          <a:xfrm>
            <a:off x="176505" y="494969"/>
            <a:ext cx="46845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Geothermal Power</a:t>
            </a:r>
          </a:p>
        </p:txBody>
      </p:sp>
      <p:pic>
        <p:nvPicPr>
          <p:cNvPr id="43" name="Picture 42" descr="A black and white text&#10;&#10;AI-generated content may be incorrect.">
            <a:extLst>
              <a:ext uri="{FF2B5EF4-FFF2-40B4-BE49-F238E27FC236}">
                <a16:creationId xmlns:a16="http://schemas.microsoft.com/office/drawing/2014/main" id="{3F8D4DC1-BF8E-128B-87BD-CD0D77C8D79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272" y="98009"/>
            <a:ext cx="2109542" cy="382757"/>
          </a:xfrm>
          <a:prstGeom prst="rect">
            <a:avLst/>
          </a:prstGeom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F131CC6A-5BAB-8AE9-0F2D-32E1BA222F0D}"/>
              </a:ext>
            </a:extLst>
          </p:cNvPr>
          <p:cNvSpPr/>
          <p:nvPr/>
        </p:nvSpPr>
        <p:spPr>
          <a:xfrm>
            <a:off x="235272" y="980509"/>
            <a:ext cx="7301857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Executive Summary</a:t>
            </a:r>
          </a:p>
        </p:txBody>
      </p:sp>
      <p:pic>
        <p:nvPicPr>
          <p:cNvPr id="52" name="Picture 51">
            <a:hlinkClick r:id="rId20"/>
            <a:extLst>
              <a:ext uri="{FF2B5EF4-FFF2-40B4-BE49-F238E27FC236}">
                <a16:creationId xmlns:a16="http://schemas.microsoft.com/office/drawing/2014/main" id="{E9BCDBC8-71AB-16AA-6335-DC9CF854CD3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38743" y="103718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FC0324F-D14C-523E-629F-C74A7E2161B9}"/>
              </a:ext>
            </a:extLst>
          </p:cNvPr>
          <p:cNvSpPr txBox="1"/>
          <p:nvPr/>
        </p:nvSpPr>
        <p:spPr>
          <a:xfrm>
            <a:off x="5942544" y="1050982"/>
            <a:ext cx="10961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Slide 3 of deck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3C625571-5D05-F97A-9457-D61042EB5DE7}"/>
              </a:ext>
            </a:extLst>
          </p:cNvPr>
          <p:cNvSpPr txBox="1"/>
          <p:nvPr/>
        </p:nvSpPr>
        <p:spPr>
          <a:xfrm>
            <a:off x="235272" y="9670352"/>
            <a:ext cx="741383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aseline="0" dirty="0">
                <a:latin typeface="Arial" panose="020B0604020202020204" pitchFamily="34" charset="0"/>
                <a:cs typeface="Arial" panose="020B0604020202020204" pitchFamily="34" charset="0"/>
              </a:rPr>
              <a:t>Credit: Paul </a:t>
            </a:r>
            <a:r>
              <a:rPr lang="en-US" sz="8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Greitemann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baseline="0" dirty="0">
                <a:latin typeface="Arial" panose="020B0604020202020204" pitchFamily="34" charset="0"/>
                <a:cs typeface="Arial" panose="020B0604020202020204" pitchFamily="34" charset="0"/>
              </a:rPr>
              <a:t> Ariela Farchi, Pia Doris Morrow,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800" dirty="0">
                <a:solidFill>
                  <a:srgbClr val="000000">
                    <a:tint val="82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Gernot Wagner</a:t>
            </a:r>
            <a:r>
              <a:rPr lang="en-US" sz="800" dirty="0">
                <a:solidFill>
                  <a:srgbClr val="000000">
                    <a:tint val="82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800" dirty="0">
                <a:solidFill>
                  <a:srgbClr val="000000">
                    <a:tint val="82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Share with attribution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Wagner </a:t>
            </a:r>
            <a:r>
              <a:rPr lang="en-US" sz="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"Geothermal Power," Columbia Business School Climate Knowledge Initiative (10 March 2026).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BE62DFE9-056B-9C29-7880-9D7CC5113055}"/>
              </a:ext>
            </a:extLst>
          </p:cNvPr>
          <p:cNvSpPr/>
          <p:nvPr/>
        </p:nvSpPr>
        <p:spPr>
          <a:xfrm>
            <a:off x="235272" y="3358227"/>
            <a:ext cx="3547019" cy="1797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provides firm, clean power, complementing renewables and strengthening grid reliability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enhances energy security by reducing reliance on imported fuels and supply chains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assets offer 30-50 yr stable cash-flows that appeal to long-term institutional investors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Leveraging oil &amp; gas technology and workforce can reduce costs and de-risk next-generation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brines can contain critical minerals, creating additional strategic opportunities</a:t>
            </a: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CC5D5C04-BB5E-D5F5-A70F-AAB31D625923}"/>
              </a:ext>
            </a:extLst>
          </p:cNvPr>
          <p:cNvSpPr/>
          <p:nvPr/>
        </p:nvSpPr>
        <p:spPr>
          <a:xfrm>
            <a:off x="235272" y="3039802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Why invest in geothermal power?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F003D1F0-850F-2D9A-1587-8188810452AE}"/>
              </a:ext>
            </a:extLst>
          </p:cNvPr>
          <p:cNvSpPr txBox="1"/>
          <p:nvPr/>
        </p:nvSpPr>
        <p:spPr>
          <a:xfrm>
            <a:off x="2772850" y="3115427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4</a:t>
            </a:r>
          </a:p>
        </p:txBody>
      </p:sp>
      <p:pic>
        <p:nvPicPr>
          <p:cNvPr id="1055" name="Picture 1054">
            <a:hlinkClick r:id="rId24"/>
            <a:extLst>
              <a:ext uri="{FF2B5EF4-FFF2-40B4-BE49-F238E27FC236}">
                <a16:creationId xmlns:a16="http://schemas.microsoft.com/office/drawing/2014/main" id="{94E4CD2B-94EA-DCD9-11D7-D840D805066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88533" y="309773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56" name="Rectangle 1055">
            <a:extLst>
              <a:ext uri="{FF2B5EF4-FFF2-40B4-BE49-F238E27FC236}">
                <a16:creationId xmlns:a16="http://schemas.microsoft.com/office/drawing/2014/main" id="{24E40945-F42D-B744-1E02-438128103B91}"/>
              </a:ext>
            </a:extLst>
          </p:cNvPr>
          <p:cNvSpPr/>
          <p:nvPr/>
        </p:nvSpPr>
        <p:spPr>
          <a:xfrm>
            <a:off x="3990111" y="3358227"/>
            <a:ext cx="3547019" cy="3763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Conventional Hydrothermal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009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Investor type: Project Finance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Taps hot water reservoirs near tectonic zones. Proven technology globally deployed and derisked, with unexploited reserves remaining.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Geothermal Systems (EGS)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Growth, Private Equity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Hydraulic stimulation creates fractures in hot rock to circulate fluid. EGS are the most promising next-gen geothermal technology.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 Loop Systems (AGS)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Medium-High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Venture Capital, PE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Sealed subsurface pipes circulate fluid without requiring fracturing or brine; geographically flexible and targeting $0.08/kWh by 2035.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AI-Enabled Exploration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 models can process seismic, satellite, and well-log data faster and more accurate than current models to pinpoint drilling targets.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Drilling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Vaporizes rock via high-power millimeter waves, plasma, or lasers to reach 10–20 km depths without mechanical wear. </a:t>
            </a:r>
            <a:endParaRPr lang="en-US" sz="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7" name="Rectangle 1056">
            <a:extLst>
              <a:ext uri="{FF2B5EF4-FFF2-40B4-BE49-F238E27FC236}">
                <a16:creationId xmlns:a16="http://schemas.microsoft.com/office/drawing/2014/main" id="{790E231C-87B9-FE2D-9903-A11B4B5F31FF}"/>
              </a:ext>
            </a:extLst>
          </p:cNvPr>
          <p:cNvSpPr/>
          <p:nvPr/>
        </p:nvSpPr>
        <p:spPr>
          <a:xfrm>
            <a:off x="3990111" y="3039802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Investment Opportunities</a:t>
            </a: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954A9818-3507-4079-ACC8-B368A65120F3}"/>
              </a:ext>
            </a:extLst>
          </p:cNvPr>
          <p:cNvSpPr txBox="1"/>
          <p:nvPr/>
        </p:nvSpPr>
        <p:spPr>
          <a:xfrm>
            <a:off x="6502040" y="3115427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19</a:t>
            </a:r>
          </a:p>
        </p:txBody>
      </p:sp>
      <p:pic>
        <p:nvPicPr>
          <p:cNvPr id="1060" name="Picture 1059">
            <a:hlinkClick r:id="rId26"/>
            <a:extLst>
              <a:ext uri="{FF2B5EF4-FFF2-40B4-BE49-F238E27FC236}">
                <a16:creationId xmlns:a16="http://schemas.microsoft.com/office/drawing/2014/main" id="{B8BC3161-2ADF-E098-E386-DC2F21E5F63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52936" y="309773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482" name="Chart 1481">
            <a:extLst>
              <a:ext uri="{FF2B5EF4-FFF2-40B4-BE49-F238E27FC236}">
                <a16:creationId xmlns:a16="http://schemas.microsoft.com/office/drawing/2014/main" id="{4FF32667-E2BD-DE7A-1DCA-889E3F13DFA3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146050" y="5457825"/>
          <a:ext cx="3540125" cy="175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sp>
        <p:nvSpPr>
          <p:cNvPr id="1062" name="Text Placeholder 10">
            <a:extLst>
              <a:ext uri="{FF2B5EF4-FFF2-40B4-BE49-F238E27FC236}">
                <a16:creationId xmlns:a16="http://schemas.microsoft.com/office/drawing/2014/main" id="{1CE25B73-9C62-1E60-DA8A-ADA96ABFD2D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468313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84D6C13-3CD7-419D-B37A-261393EA469F}" type="datetime'''''''''''''2''''''''''0''''''''''2''''''''''''''''5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2025</a:t>
            </a:fld>
            <a:endParaRPr lang="en-US" sz="800" b="1" dirty="0"/>
          </a:p>
        </p:txBody>
      </p:sp>
      <p:sp>
        <p:nvSpPr>
          <p:cNvPr id="1063" name="Text Placeholder 10">
            <a:extLst>
              <a:ext uri="{FF2B5EF4-FFF2-40B4-BE49-F238E27FC236}">
                <a16:creationId xmlns:a16="http://schemas.microsoft.com/office/drawing/2014/main" id="{A96FC736-1228-E108-C30E-DA8B482CA65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1073150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A8F57B7-6AF4-4816-A4A8-E691A6E21489}" type="datetime'2''''''''0''''''''''''''''''''''''3''0''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2030</a:t>
            </a:fld>
            <a:endParaRPr lang="en-US" sz="800" b="1" dirty="0"/>
          </a:p>
        </p:txBody>
      </p:sp>
      <p:sp>
        <p:nvSpPr>
          <p:cNvPr id="1064" name="Text Placeholder 10">
            <a:extLst>
              <a:ext uri="{FF2B5EF4-FFF2-40B4-BE49-F238E27FC236}">
                <a16:creationId xmlns:a16="http://schemas.microsoft.com/office/drawing/2014/main" id="{FC7B33A0-2280-85E4-36AC-86626B0044F0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1676400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0C3E9B0C-DCF4-49E0-9D9F-27E7B1D0FAF4}" type="datetime'''''''''''''''''''2''''0''35''''''''''''''''''''''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2035</a:t>
            </a:fld>
            <a:endParaRPr lang="en-US" sz="800" b="1" dirty="0"/>
          </a:p>
        </p:txBody>
      </p:sp>
      <p:sp>
        <p:nvSpPr>
          <p:cNvPr id="1065" name="Text Placeholder 10">
            <a:extLst>
              <a:ext uri="{FF2B5EF4-FFF2-40B4-BE49-F238E27FC236}">
                <a16:creationId xmlns:a16="http://schemas.microsoft.com/office/drawing/2014/main" id="{F22C1BB2-3350-77CF-D210-58AE6AB14E24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2281238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8872658-62C0-4355-BBA6-32A5DFA5EC61}" type="datetime'''''2''''''''''''''''''''''''''0''''''''''''''40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2040</a:t>
            </a:fld>
            <a:endParaRPr lang="en-US" sz="800" b="1" dirty="0"/>
          </a:p>
        </p:txBody>
      </p:sp>
      <p:sp>
        <p:nvSpPr>
          <p:cNvPr id="1066" name="Text Placeholder 10">
            <a:extLst>
              <a:ext uri="{FF2B5EF4-FFF2-40B4-BE49-F238E27FC236}">
                <a16:creationId xmlns:a16="http://schemas.microsoft.com/office/drawing/2014/main" id="{1EFF919A-250D-36C6-133B-5835F37ED044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2884488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E24DEED-0F23-4353-8523-3458612190FB}" type="datetime'2''''''''''''''''''''''''''''0''''''''''4''''''''''''5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2045</a:t>
            </a:fld>
            <a:endParaRPr lang="en-US" sz="800" b="1" dirty="0"/>
          </a:p>
        </p:txBody>
      </p:sp>
      <p:sp>
        <p:nvSpPr>
          <p:cNvPr id="1067" name="Text Placeholder 10">
            <a:extLst>
              <a:ext uri="{FF2B5EF4-FFF2-40B4-BE49-F238E27FC236}">
                <a16:creationId xmlns:a16="http://schemas.microsoft.com/office/drawing/2014/main" id="{C4ED9530-CA01-8E2F-F281-EC08B263F1C2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auto">
          <a:xfrm>
            <a:off x="3489325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A074C5B-DE6A-4538-A43E-BD3A44161DE1}" type="datetime'''''''''''''''''2''''''0''''5''''''''0''''''''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2050</a:t>
            </a:fld>
            <a:endParaRPr lang="en-US" sz="800" b="1" dirty="0"/>
          </a:p>
        </p:txBody>
      </p: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5E9EC5B1-894F-1BB1-79DF-D8383FA44E98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628650" y="5600700"/>
            <a:ext cx="160338" cy="120650"/>
          </a:xfrm>
          <a:prstGeom prst="rect">
            <a:avLst/>
          </a:prstGeom>
          <a:solidFill>
            <a:srgbClr val="8EC1FF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8" name="Rectangle 1067">
            <a:extLst>
              <a:ext uri="{FF2B5EF4-FFF2-40B4-BE49-F238E27FC236}">
                <a16:creationId xmlns:a16="http://schemas.microsoft.com/office/drawing/2014/main" id="{0E477A3F-1ED9-1CBF-FC2A-C92445421B58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628650" y="5788025"/>
            <a:ext cx="160338" cy="120650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69" name="Rectangle 1068">
            <a:extLst>
              <a:ext uri="{FF2B5EF4-FFF2-40B4-BE49-F238E27FC236}">
                <a16:creationId xmlns:a16="http://schemas.microsoft.com/office/drawing/2014/main" id="{C19A21FB-956E-96DE-96D3-6FE76FFC0322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628650" y="5975350"/>
            <a:ext cx="160338" cy="120650"/>
          </a:xfrm>
          <a:prstGeom prst="rect">
            <a:avLst/>
          </a:prstGeom>
          <a:solidFill>
            <a:srgbClr val="19328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83" name="Text Placeholder 10">
            <a:extLst>
              <a:ext uri="{FF2B5EF4-FFF2-40B4-BE49-F238E27FC236}">
                <a16:creationId xmlns:a16="http://schemas.microsoft.com/office/drawing/2014/main" id="{2137F40B-50C7-1718-AEF3-C3BCBAA7ACC0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auto">
          <a:xfrm>
            <a:off x="839788" y="5597525"/>
            <a:ext cx="7667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16A136E-D76F-434E-A5DA-A8548B514852}" type="datetime'''''''E''''''''le''''''''c''tr''i''c''t''''''y'' O''''nly'''''">
              <a:rPr lang="en-US" altLang="en-US" sz="900" b="1" smtClean="0"/>
              <a:pPr/>
              <a:t>Electricty Only</a:t>
            </a:fld>
            <a:endParaRPr lang="en-US" sz="900" b="1" dirty="0"/>
          </a:p>
        </p:txBody>
      </p:sp>
      <p:sp>
        <p:nvSpPr>
          <p:cNvPr id="1070" name="Text Placeholder 10">
            <a:extLst>
              <a:ext uri="{FF2B5EF4-FFF2-40B4-BE49-F238E27FC236}">
                <a16:creationId xmlns:a16="http://schemas.microsoft.com/office/drawing/2014/main" id="{3C65F712-86A3-5B08-AF82-A8811898B97E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auto">
          <a:xfrm>
            <a:off x="839788" y="5784850"/>
            <a:ext cx="13890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CF0B4A8-769B-4EC3-B176-DEBB7ED39670}" type="datetime'''Comb''''''''''i''n''ed H''ea''''t'' ''''''and P''o''w''e''r'">
              <a:rPr lang="en-US" altLang="en-US" sz="900" b="1" smtClean="0"/>
              <a:pPr/>
              <a:t>Combined Heat and Power</a:t>
            </a:fld>
            <a:endParaRPr lang="en-US" sz="900" b="1" dirty="0"/>
          </a:p>
        </p:txBody>
      </p:sp>
      <p:sp>
        <p:nvSpPr>
          <p:cNvPr id="1071" name="Text Placeholder 10">
            <a:extLst>
              <a:ext uri="{FF2B5EF4-FFF2-40B4-BE49-F238E27FC236}">
                <a16:creationId xmlns:a16="http://schemas.microsoft.com/office/drawing/2014/main" id="{65503799-5C0E-10F2-42D1-EE9A84BDF6CB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auto">
          <a:xfrm>
            <a:off x="839788" y="5972175"/>
            <a:ext cx="7778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3328C25-9CAC-482D-853E-D787087C2FDE}" type="datetime'''Ind''''''''u''''''s''t''''''''r''ia''''l'' ''H''ea''''t'''">
              <a:rPr lang="en-US" altLang="en-US" sz="900" b="1" smtClean="0"/>
              <a:pPr/>
              <a:t>Industrial Heat</a:t>
            </a:fld>
            <a:endParaRPr lang="en-US" sz="900" b="1" dirty="0"/>
          </a:p>
        </p:txBody>
      </p:sp>
      <p:sp>
        <p:nvSpPr>
          <p:cNvPr id="1078" name="Rectangle 1077">
            <a:extLst>
              <a:ext uri="{FF2B5EF4-FFF2-40B4-BE49-F238E27FC236}">
                <a16:creationId xmlns:a16="http://schemas.microsoft.com/office/drawing/2014/main" id="{28ECE442-A3D1-77FD-8AEF-37DDE34D8159}"/>
              </a:ext>
            </a:extLst>
          </p:cNvPr>
          <p:cNvSpPr/>
          <p:nvPr/>
        </p:nvSpPr>
        <p:spPr bwMode="gray">
          <a:xfrm>
            <a:off x="118797" y="5273260"/>
            <a:ext cx="3684146" cy="1668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 fontAlgn="base">
              <a:buNone/>
            </a:pP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IEA Cumulative Investment Estimate of Geothermal ($Bn)</a:t>
            </a:r>
          </a:p>
        </p:txBody>
      </p:sp>
      <p:sp>
        <p:nvSpPr>
          <p:cNvPr id="1087" name="Rectangle 1086">
            <a:extLst>
              <a:ext uri="{FF2B5EF4-FFF2-40B4-BE49-F238E27FC236}">
                <a16:creationId xmlns:a16="http://schemas.microsoft.com/office/drawing/2014/main" id="{9AD45D17-280D-289A-12C6-421AD066F8DC}"/>
              </a:ext>
            </a:extLst>
          </p:cNvPr>
          <p:cNvSpPr/>
          <p:nvPr/>
        </p:nvSpPr>
        <p:spPr>
          <a:xfrm>
            <a:off x="1087438" y="9148752"/>
            <a:ext cx="6449690" cy="453668"/>
          </a:xfrm>
          <a:prstGeom prst="rect">
            <a:avLst/>
          </a:prstGeom>
          <a:solidFill>
            <a:srgbClr val="EEF1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The 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  <a:hlinkClick r:id="rId23"/>
              </a:rPr>
              <a:t>Climate Knowledge Initiative (CKI)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 </a:t>
            </a:r>
            <a:r>
              <a:rPr lang="en-US" sz="800" dirty="0">
                <a:solidFill>
                  <a:srgbClr val="181A1C"/>
                </a:solidFill>
                <a:latin typeface="Arial"/>
                <a:ea typeface="+mn-lt"/>
                <a:cs typeface="Arial"/>
              </a:rPr>
              <a:t>conducts rigorous techno-economic analyses and turns them into actionable, business-relevant insights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. Through research, communication, and stakeholder engagement, CKI bridges the knowledge gap between academia and business leaders. View the 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  <a:hlinkClick r:id="rId29"/>
              </a:rPr>
              <a:t>full report on geothermal power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.</a:t>
            </a:r>
            <a:endParaRPr lang="en-US" sz="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472" name="Picture 1471">
            <a:extLst>
              <a:ext uri="{FF2B5EF4-FFF2-40B4-BE49-F238E27FC236}">
                <a16:creationId xmlns:a16="http://schemas.microsoft.com/office/drawing/2014/main" id="{745FC7B3-4397-CCFC-02BE-8846DE5B97D6}"/>
              </a:ext>
            </a:extLst>
          </p:cNvPr>
          <p:cNvPicPr>
            <a:picLocks noChangeAspect="1"/>
          </p:cNvPicPr>
          <p:nvPr/>
        </p:nvPicPr>
        <p:blipFill>
          <a:blip r:embed="rId30">
            <a:biLevel thresh="25000"/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832" r="88169" b="29568"/>
          <a:stretch>
            <a:fillRect/>
          </a:stretch>
        </p:blipFill>
        <p:spPr>
          <a:xfrm>
            <a:off x="319660" y="9215675"/>
            <a:ext cx="312626" cy="319821"/>
          </a:xfrm>
          <a:prstGeom prst="rect">
            <a:avLst/>
          </a:prstGeom>
        </p:spPr>
      </p:pic>
      <p:sp>
        <p:nvSpPr>
          <p:cNvPr id="1473" name="Rectangle 1472">
            <a:extLst>
              <a:ext uri="{FF2B5EF4-FFF2-40B4-BE49-F238E27FC236}">
                <a16:creationId xmlns:a16="http://schemas.microsoft.com/office/drawing/2014/main" id="{3798083B-468B-A485-E28C-AF2575FD4D8B}"/>
              </a:ext>
            </a:extLst>
          </p:cNvPr>
          <p:cNvSpPr/>
          <p:nvPr/>
        </p:nvSpPr>
        <p:spPr>
          <a:xfrm>
            <a:off x="231231" y="7725089"/>
            <a:ext cx="3547019" cy="1344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Exploration risk (25% drilling success rate) can be mitigated by AI-enabled subsurface modeling and government risk-sharing programs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drilling costs (~54% of next-gen LCOE) can fall with O&amp;G technology transfer (i.e., MMW, plasma, laser)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 interconnection permit timelines in the U.S. can be reduced with on-site (behind-the-meter) deployment</a:t>
            </a:r>
          </a:p>
        </p:txBody>
      </p:sp>
      <p:sp>
        <p:nvSpPr>
          <p:cNvPr id="1474" name="Rectangle 1473">
            <a:extLst>
              <a:ext uri="{FF2B5EF4-FFF2-40B4-BE49-F238E27FC236}">
                <a16:creationId xmlns:a16="http://schemas.microsoft.com/office/drawing/2014/main" id="{C9D7A347-B9AB-00D7-0603-5985244582BC}"/>
              </a:ext>
            </a:extLst>
          </p:cNvPr>
          <p:cNvSpPr/>
          <p:nvPr/>
        </p:nvSpPr>
        <p:spPr>
          <a:xfrm>
            <a:off x="231231" y="7362548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isks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and Mitigation Strategies</a:t>
            </a:r>
          </a:p>
        </p:txBody>
      </p:sp>
      <p:sp>
        <p:nvSpPr>
          <p:cNvPr id="1475" name="TextBox 1474">
            <a:extLst>
              <a:ext uri="{FF2B5EF4-FFF2-40B4-BE49-F238E27FC236}">
                <a16:creationId xmlns:a16="http://schemas.microsoft.com/office/drawing/2014/main" id="{9F085576-DB5B-23DE-0EC9-A2B8652EFA95}"/>
              </a:ext>
            </a:extLst>
          </p:cNvPr>
          <p:cNvSpPr txBox="1"/>
          <p:nvPr/>
        </p:nvSpPr>
        <p:spPr>
          <a:xfrm>
            <a:off x="2772850" y="7437161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16</a:t>
            </a:r>
          </a:p>
        </p:txBody>
      </p:sp>
      <p:sp>
        <p:nvSpPr>
          <p:cNvPr id="1478" name="Rectangle 1477">
            <a:extLst>
              <a:ext uri="{FF2B5EF4-FFF2-40B4-BE49-F238E27FC236}">
                <a16:creationId xmlns:a16="http://schemas.microsoft.com/office/drawing/2014/main" id="{FD361BCE-E0BC-6D22-16D7-AE5F2BFDC63A}"/>
              </a:ext>
            </a:extLst>
          </p:cNvPr>
          <p:cNvSpPr/>
          <p:nvPr/>
        </p:nvSpPr>
        <p:spPr>
          <a:xfrm>
            <a:off x="3990109" y="7719016"/>
            <a:ext cx="3547019" cy="1344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~16 GW installed globally; concentrated in 10 countries (US, Indonesia, Philippines, Türkiye, New Zealand, Mexico, Kenya, Iceland, Italy, Japan) 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Main growth driver are </a:t>
            </a:r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Hyperscaler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PPAs, i.e., Microsoft ($1B Kenya), Google (Nevada 115 MW, </a:t>
            </a:r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Fervo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), Meta (150 MW XGS in NM + Sage), Amazon (Japan)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Fervo</a:t>
            </a:r>
            <a:r>
              <a:rPr lang="en-US" sz="1000" dirty="0">
                <a:solidFill>
                  <a:schemeClr val="tx1"/>
                </a:solidFill>
                <a:latin typeface="Arial"/>
                <a:ea typeface="+mn-lt"/>
                <a:cs typeface="Arial"/>
              </a:rPr>
              <a:t> IPO in 2026 as a major market-validation event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79" name="Rectangle 1478">
            <a:extLst>
              <a:ext uri="{FF2B5EF4-FFF2-40B4-BE49-F238E27FC236}">
                <a16:creationId xmlns:a16="http://schemas.microsoft.com/office/drawing/2014/main" id="{9F480968-B902-6C83-DC94-44CDA34A8C00}"/>
              </a:ext>
            </a:extLst>
          </p:cNvPr>
          <p:cNvSpPr/>
          <p:nvPr/>
        </p:nvSpPr>
        <p:spPr>
          <a:xfrm>
            <a:off x="3990109" y="7356475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Adoption &amp; Investment Trends</a:t>
            </a:r>
          </a:p>
        </p:txBody>
      </p:sp>
      <p:sp>
        <p:nvSpPr>
          <p:cNvPr id="1480" name="TextBox 1479">
            <a:extLst>
              <a:ext uri="{FF2B5EF4-FFF2-40B4-BE49-F238E27FC236}">
                <a16:creationId xmlns:a16="http://schemas.microsoft.com/office/drawing/2014/main" id="{C47EAD28-945B-ED6D-3A9D-8087179DAB88}"/>
              </a:ext>
            </a:extLst>
          </p:cNvPr>
          <p:cNvSpPr txBox="1"/>
          <p:nvPr/>
        </p:nvSpPr>
        <p:spPr>
          <a:xfrm>
            <a:off x="6502040" y="7431088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78</a:t>
            </a:r>
          </a:p>
        </p:txBody>
      </p:sp>
      <p:cxnSp>
        <p:nvCxnSpPr>
          <p:cNvPr id="1487" name="Straight Connector 1486">
            <a:extLst>
              <a:ext uri="{FF2B5EF4-FFF2-40B4-BE49-F238E27FC236}">
                <a16:creationId xmlns:a16="http://schemas.microsoft.com/office/drawing/2014/main" id="{5A4D68D2-F93C-88E3-3F30-F37589AC5048}"/>
              </a:ext>
            </a:extLst>
          </p:cNvPr>
          <p:cNvCxnSpPr>
            <a:cxnSpLocks/>
          </p:cNvCxnSpPr>
          <p:nvPr/>
        </p:nvCxnSpPr>
        <p:spPr>
          <a:xfrm>
            <a:off x="4269912" y="3578087"/>
            <a:ext cx="11309" cy="2019438"/>
          </a:xfrm>
          <a:prstGeom prst="line">
            <a:avLst/>
          </a:prstGeom>
          <a:ln w="25400">
            <a:solidFill>
              <a:srgbClr val="00425D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8" name="TextBox 1487">
            <a:extLst>
              <a:ext uri="{FF2B5EF4-FFF2-40B4-BE49-F238E27FC236}">
                <a16:creationId xmlns:a16="http://schemas.microsoft.com/office/drawing/2014/main" id="{AF06151E-588B-6B8D-50D8-5B41D4CEDFD4}"/>
              </a:ext>
            </a:extLst>
          </p:cNvPr>
          <p:cNvSpPr txBox="1"/>
          <p:nvPr/>
        </p:nvSpPr>
        <p:spPr>
          <a:xfrm rot="16200000">
            <a:off x="3514600" y="4472651"/>
            <a:ext cx="1298448" cy="22621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algn="ctr">
              <a:defRPr sz="87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850" b="1" dirty="0">
                <a:solidFill>
                  <a:srgbClr val="00425D"/>
                </a:solidFill>
              </a:rPr>
              <a:t>Power-generating assets</a:t>
            </a:r>
            <a:endParaRPr lang="en-US" sz="850" b="1" dirty="0">
              <a:solidFill>
                <a:srgbClr val="00425D"/>
              </a:solidFill>
            </a:endParaRPr>
          </a:p>
        </p:txBody>
      </p:sp>
      <p:cxnSp>
        <p:nvCxnSpPr>
          <p:cNvPr id="1489" name="Straight Connector 1488">
            <a:extLst>
              <a:ext uri="{FF2B5EF4-FFF2-40B4-BE49-F238E27FC236}">
                <a16:creationId xmlns:a16="http://schemas.microsoft.com/office/drawing/2014/main" id="{AF7D9D21-3097-92D8-FEC0-FD17CBB5A4EE}"/>
              </a:ext>
            </a:extLst>
          </p:cNvPr>
          <p:cNvCxnSpPr>
            <a:cxnSpLocks/>
          </p:cNvCxnSpPr>
          <p:nvPr/>
        </p:nvCxnSpPr>
        <p:spPr>
          <a:xfrm>
            <a:off x="4283933" y="5705314"/>
            <a:ext cx="0" cy="1285435"/>
          </a:xfrm>
          <a:prstGeom prst="line">
            <a:avLst/>
          </a:prstGeom>
          <a:ln w="25400">
            <a:solidFill>
              <a:srgbClr val="009BDC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5" name="TextBox 1494">
            <a:extLst>
              <a:ext uri="{FF2B5EF4-FFF2-40B4-BE49-F238E27FC236}">
                <a16:creationId xmlns:a16="http://schemas.microsoft.com/office/drawing/2014/main" id="{767FF34E-CD32-7231-414B-7E0251F082EF}"/>
              </a:ext>
            </a:extLst>
          </p:cNvPr>
          <p:cNvSpPr txBox="1"/>
          <p:nvPr/>
        </p:nvSpPr>
        <p:spPr>
          <a:xfrm rot="16200000">
            <a:off x="3514600" y="6234923"/>
            <a:ext cx="1298448" cy="22621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algn="ctr">
              <a:defRPr sz="87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850" b="1" dirty="0">
                <a:solidFill>
                  <a:srgbClr val="009BDC"/>
                </a:solidFill>
              </a:rPr>
              <a:t>Complementary Tech</a:t>
            </a:r>
            <a:endParaRPr lang="en-US" sz="850" b="1" dirty="0">
              <a:solidFill>
                <a:srgbClr val="009BDC"/>
              </a:solidFill>
            </a:endParaRPr>
          </a:p>
        </p:txBody>
      </p:sp>
      <p:pic>
        <p:nvPicPr>
          <p:cNvPr id="1496" name="Graphic 1495" descr="Warning with solid fill">
            <a:extLst>
              <a:ext uri="{FF2B5EF4-FFF2-40B4-BE49-F238E27FC236}">
                <a16:creationId xmlns:a16="http://schemas.microsoft.com/office/drawing/2014/main" id="{F60D04CD-3F7A-0E24-A69A-1204D7B1B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447997" y="6493421"/>
            <a:ext cx="137160" cy="137160"/>
          </a:xfrm>
          <a:prstGeom prst="rect">
            <a:avLst/>
          </a:prstGeom>
        </p:spPr>
      </p:pic>
      <p:pic>
        <p:nvPicPr>
          <p:cNvPr id="1497" name="Graphic 1496" descr="Warning with solid fill">
            <a:extLst>
              <a:ext uri="{FF2B5EF4-FFF2-40B4-BE49-F238E27FC236}">
                <a16:creationId xmlns:a16="http://schemas.microsoft.com/office/drawing/2014/main" id="{D286C64D-D4FC-4A97-DFAF-5715E078D6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47997" y="4525284"/>
            <a:ext cx="137160" cy="137160"/>
          </a:xfrm>
          <a:prstGeom prst="rect">
            <a:avLst/>
          </a:prstGeom>
        </p:spPr>
      </p:pic>
      <p:pic>
        <p:nvPicPr>
          <p:cNvPr id="1498" name="Graphic 1497" descr="Warning with solid fill">
            <a:extLst>
              <a:ext uri="{FF2B5EF4-FFF2-40B4-BE49-F238E27FC236}">
                <a16:creationId xmlns:a16="http://schemas.microsoft.com/office/drawing/2014/main" id="{E5FF71A6-411C-89EC-0E82-1E821E0B26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447997" y="3745975"/>
            <a:ext cx="137160" cy="137160"/>
          </a:xfrm>
          <a:prstGeom prst="rect">
            <a:avLst/>
          </a:prstGeom>
        </p:spPr>
      </p:pic>
      <p:pic>
        <p:nvPicPr>
          <p:cNvPr id="1499" name="Graphic 1498" descr="Warning with solid fill">
            <a:extLst>
              <a:ext uri="{FF2B5EF4-FFF2-40B4-BE49-F238E27FC236}">
                <a16:creationId xmlns:a16="http://schemas.microsoft.com/office/drawing/2014/main" id="{79C52177-3753-3343-9E82-378C18166D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47997" y="5179472"/>
            <a:ext cx="137160" cy="137160"/>
          </a:xfrm>
          <a:prstGeom prst="rect">
            <a:avLst/>
          </a:prstGeom>
        </p:spPr>
      </p:pic>
      <p:pic>
        <p:nvPicPr>
          <p:cNvPr id="1500" name="Graphic 1499" descr="Warning with solid fill">
            <a:extLst>
              <a:ext uri="{FF2B5EF4-FFF2-40B4-BE49-F238E27FC236}">
                <a16:creationId xmlns:a16="http://schemas.microsoft.com/office/drawing/2014/main" id="{6AE4DDCB-B0A3-794B-74FC-ECED6E0E1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447997" y="5840095"/>
            <a:ext cx="137160" cy="137160"/>
          </a:xfrm>
          <a:prstGeom prst="rect">
            <a:avLst/>
          </a:prstGeom>
        </p:spPr>
      </p:pic>
      <p:pic>
        <p:nvPicPr>
          <p:cNvPr id="1512" name="Picture 1511">
            <a:hlinkClick r:id="rId35"/>
            <a:extLst>
              <a:ext uri="{FF2B5EF4-FFF2-40B4-BE49-F238E27FC236}">
                <a16:creationId xmlns:a16="http://schemas.microsoft.com/office/drawing/2014/main" id="{F94FB11A-AE85-781E-4F6A-F2B7283A4B1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288533" y="742286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13" name="Picture 1512">
            <a:hlinkClick r:id="rId37"/>
            <a:extLst>
              <a:ext uri="{FF2B5EF4-FFF2-40B4-BE49-F238E27FC236}">
                <a16:creationId xmlns:a16="http://schemas.microsoft.com/office/drawing/2014/main" id="{EEC2BF9A-4E61-66C2-45D1-D696691E42D3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052936" y="742286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14" name="Rectangle: Diagonal Corners Rounded 1516">
            <a:extLst>
              <a:ext uri="{FF2B5EF4-FFF2-40B4-BE49-F238E27FC236}">
                <a16:creationId xmlns:a16="http://schemas.microsoft.com/office/drawing/2014/main" id="{61D8A33B-493B-6218-7D84-0404F936CF0E}"/>
              </a:ext>
            </a:extLst>
          </p:cNvPr>
          <p:cNvSpPr/>
          <p:nvPr/>
        </p:nvSpPr>
        <p:spPr>
          <a:xfrm>
            <a:off x="6870190" y="3611061"/>
            <a:ext cx="611425" cy="137160"/>
          </a:xfrm>
          <a:prstGeom prst="round2DiagRect">
            <a:avLst/>
          </a:prstGeom>
          <a:solidFill>
            <a:srgbClr val="004D6D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8-9</a:t>
            </a:r>
          </a:p>
        </p:txBody>
      </p:sp>
      <p:sp>
        <p:nvSpPr>
          <p:cNvPr id="1515" name="Rectangle: Diagonal Corners Rounded 1518">
            <a:extLst>
              <a:ext uri="{FF2B5EF4-FFF2-40B4-BE49-F238E27FC236}">
                <a16:creationId xmlns:a16="http://schemas.microsoft.com/office/drawing/2014/main" id="{A1EE77A0-0A4F-E269-D204-CC19B1E33AC5}"/>
              </a:ext>
            </a:extLst>
          </p:cNvPr>
          <p:cNvSpPr/>
          <p:nvPr/>
        </p:nvSpPr>
        <p:spPr>
          <a:xfrm>
            <a:off x="6870190" y="4396291"/>
            <a:ext cx="611425" cy="137160"/>
          </a:xfrm>
          <a:prstGeom prst="round2DiagRect">
            <a:avLst/>
          </a:prstGeom>
          <a:solidFill>
            <a:srgbClr val="17BB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7-8</a:t>
            </a:r>
          </a:p>
        </p:txBody>
      </p:sp>
      <p:sp>
        <p:nvSpPr>
          <p:cNvPr id="1516" name="Rectangle: Diagonal Corners Rounded 1043">
            <a:extLst>
              <a:ext uri="{FF2B5EF4-FFF2-40B4-BE49-F238E27FC236}">
                <a16:creationId xmlns:a16="http://schemas.microsoft.com/office/drawing/2014/main" id="{C3F5C560-E1B9-1D1E-DE50-B7D30B09D1F4}"/>
              </a:ext>
            </a:extLst>
          </p:cNvPr>
          <p:cNvSpPr/>
          <p:nvPr/>
        </p:nvSpPr>
        <p:spPr>
          <a:xfrm>
            <a:off x="6870190" y="6364996"/>
            <a:ext cx="611425" cy="137160"/>
          </a:xfrm>
          <a:prstGeom prst="round2DiagRect">
            <a:avLst/>
          </a:prstGeom>
          <a:solidFill>
            <a:srgbClr val="C4EE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4-5</a:t>
            </a:r>
          </a:p>
        </p:txBody>
      </p:sp>
      <p:sp>
        <p:nvSpPr>
          <p:cNvPr id="1518" name="Rectangle: Diagonal Corners Rounded 1044">
            <a:extLst>
              <a:ext uri="{FF2B5EF4-FFF2-40B4-BE49-F238E27FC236}">
                <a16:creationId xmlns:a16="http://schemas.microsoft.com/office/drawing/2014/main" id="{E30EF9C5-3260-0A2D-9A1C-5251CD610C0E}"/>
              </a:ext>
            </a:extLst>
          </p:cNvPr>
          <p:cNvSpPr/>
          <p:nvPr/>
        </p:nvSpPr>
        <p:spPr>
          <a:xfrm>
            <a:off x="6870190" y="5702935"/>
            <a:ext cx="611425" cy="137160"/>
          </a:xfrm>
          <a:prstGeom prst="round2DiagRect">
            <a:avLst/>
          </a:prstGeom>
          <a:solidFill>
            <a:srgbClr val="8ADC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6-9</a:t>
            </a:r>
          </a:p>
        </p:txBody>
      </p:sp>
      <p:sp>
        <p:nvSpPr>
          <p:cNvPr id="1520" name="Rectangle: Diagonal Corners Rounded 1045">
            <a:extLst>
              <a:ext uri="{FF2B5EF4-FFF2-40B4-BE49-F238E27FC236}">
                <a16:creationId xmlns:a16="http://schemas.microsoft.com/office/drawing/2014/main" id="{65B9C97D-2867-7B44-AAB6-F736E53933FA}"/>
              </a:ext>
            </a:extLst>
          </p:cNvPr>
          <p:cNvSpPr/>
          <p:nvPr/>
        </p:nvSpPr>
        <p:spPr>
          <a:xfrm>
            <a:off x="6870190" y="5040874"/>
            <a:ext cx="611425" cy="137160"/>
          </a:xfrm>
          <a:prstGeom prst="round2DiagRect">
            <a:avLst/>
          </a:prstGeom>
          <a:solidFill>
            <a:srgbClr val="17BB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7-8</a:t>
            </a:r>
          </a:p>
        </p:txBody>
      </p:sp>
      <p:sp>
        <p:nvSpPr>
          <p:cNvPr id="3" name="Rectangle: Rounded Corners 35">
            <a:extLst>
              <a:ext uri="{FF2B5EF4-FFF2-40B4-BE49-F238E27FC236}">
                <a16:creationId xmlns:a16="http://schemas.microsoft.com/office/drawing/2014/main" id="{45B66AE3-55DF-57C9-F7A4-50679862CEF8}"/>
              </a:ext>
            </a:extLst>
          </p:cNvPr>
          <p:cNvSpPr/>
          <p:nvPr/>
        </p:nvSpPr>
        <p:spPr>
          <a:xfrm>
            <a:off x="6241302" y="101186"/>
            <a:ext cx="1295827" cy="251140"/>
          </a:xfrm>
          <a:prstGeom prst="round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Arial"/>
                <a:cs typeface="Arial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 Insights</a:t>
            </a:r>
            <a:endParaRPr lang="en-US" sz="10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Graphic 5" descr="Cursor with solid fill">
            <a:extLst>
              <a:ext uri="{FF2B5EF4-FFF2-40B4-BE49-F238E27FC236}">
                <a16:creationId xmlns:a16="http://schemas.microsoft.com/office/drawing/2014/main" id="{D9F2E8EC-ECAC-E3A7-F849-FDB1C283E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254775" y="85846"/>
            <a:ext cx="274320" cy="274320"/>
          </a:xfrm>
          <a:prstGeom prst="rect">
            <a:avLst/>
          </a:prstGeom>
        </p:spPr>
      </p:pic>
      <p:sp>
        <p:nvSpPr>
          <p:cNvPr id="7" name="Rectangle: Rounded Corners 35">
            <a:extLst>
              <a:ext uri="{FF2B5EF4-FFF2-40B4-BE49-F238E27FC236}">
                <a16:creationId xmlns:a16="http://schemas.microsoft.com/office/drawing/2014/main" id="{4B17467F-BCC2-CD58-D5F6-843CC28155D4}"/>
              </a:ext>
            </a:extLst>
          </p:cNvPr>
          <p:cNvSpPr/>
          <p:nvPr/>
        </p:nvSpPr>
        <p:spPr>
          <a:xfrm>
            <a:off x="4861049" y="98009"/>
            <a:ext cx="1295827" cy="251140"/>
          </a:xfrm>
          <a:prstGeom prst="round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Arial"/>
                <a:cs typeface="Arial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 Deck</a:t>
            </a:r>
            <a:endParaRPr lang="en-US" sz="10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8" name="Graphic 7" descr="Cursor with solid fill">
            <a:extLst>
              <a:ext uri="{FF2B5EF4-FFF2-40B4-BE49-F238E27FC236}">
                <a16:creationId xmlns:a16="http://schemas.microsoft.com/office/drawing/2014/main" id="{6B505627-74E4-00A0-39D3-71BF5B41F6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5874522" y="82669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81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a31a016b-e9a7-4164-904c-75bab8ba759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h6Z6xoz51N_i0N5yw2Z0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Didq5P6SNiw.JjvPazC6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MzNhAU0GL3Y1IA4Km.RJ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8a4OrgnTOqkH2VrmUl3t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CUN4E7VAlvw6NfuBtJsM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D.uKITfXMjqsgzFQSpi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5THuq4B0D_vZaOxEiel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yC.yh8VbgnK.6j.8c2Q0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LFjA6Rdak_efXr0SgDj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FVcLGJFyKIhburL7bTzN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BiqCzZ_wyi0MsNur99XH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Hk5WEAUXMfWlYwbiAoK9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N2CVQIN2V63uglXwmpfbQ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3000</TotalTime>
  <Words>650</Words>
  <Application>Microsoft Macintosh PowerPoint</Application>
  <PresentationFormat>Custom</PresentationFormat>
  <Paragraphs>69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think-cell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White</dc:creator>
  <cp:lastModifiedBy>Pia Morrow</cp:lastModifiedBy>
  <cp:revision>424</cp:revision>
  <dcterms:created xsi:type="dcterms:W3CDTF">2026-02-03T22:11:19Z</dcterms:created>
  <dcterms:modified xsi:type="dcterms:W3CDTF">2026-08-17T03:53:41Z</dcterms:modified>
</cp:coreProperties>
</file>