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266"/>
    <p:restoredTop sz="96327"/>
  </p:normalViewPr>
  <p:slideViewPr>
    <p:cSldViewPr snapToGrid="0" snapToObjects="1">
      <p:cViewPr varScale="1">
        <p:scale>
          <a:sx n="181" d="100"/>
          <a:sy n="181" d="100"/>
        </p:scale>
        <p:origin x="245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17" d="100"/>
          <a:sy n="117" d="100"/>
        </p:scale>
        <p:origin x="4552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FFCEE6-882E-734E-BF75-E8B85FBECE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CC2E4-5AE5-CC4C-95BB-4514752FC9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84FE3-45F9-0344-9448-F65E55C84BF0}" type="datetimeFigureOut">
              <a:rPr lang="en-US" smtClean="0">
                <a:latin typeface="Arial" panose="020B0604020202020204" pitchFamily="34" charset="0"/>
              </a:rPr>
              <a:t>11/15/24</a:t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2CDD1B-FC3F-6641-A4AF-F56130441CE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734E84-81C2-264D-9F48-0D77C115E2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3F83E-74A6-0A45-A977-90AE4A53318D}" type="slidenum">
              <a:rPr lang="en-US" smtClean="0">
                <a:latin typeface="Arial" panose="020B0604020202020204" pitchFamily="34" charset="0"/>
              </a:rPr>
              <a:t>‹#›</a:t>
            </a:fld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3036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F26FA929-EF33-1341-91AD-BC9278CB66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7" r="17"/>
          <a:stretch/>
        </p:blipFill>
        <p:spPr>
          <a:xfrm>
            <a:off x="-1" y="-1"/>
            <a:ext cx="12192001" cy="6858001"/>
          </a:xfrm>
          <a:prstGeom prst="rect">
            <a:avLst/>
          </a:prstGeom>
          <a:noFill/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674B36C-AF6A-5D46-8C04-716972F6CE3E}"/>
              </a:ext>
            </a:extLst>
          </p:cNvPr>
          <p:cNvSpPr/>
          <p:nvPr userDrawn="1"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4584216-6F32-A149-8B94-3F0D7EB6A4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67200" y="2057400"/>
            <a:ext cx="7543800" cy="184050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6000"/>
              </a:lnSpc>
              <a:buFontTx/>
              <a:buNone/>
              <a:defRPr sz="6000" b="0" i="0">
                <a:solidFill>
                  <a:schemeClr val="bg1"/>
                </a:solidFill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CCB9D5A-F4F2-964E-8FA4-8B114B0936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67200" y="4800600"/>
            <a:ext cx="7543800" cy="128062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2400" b="0" i="0">
                <a:solidFill>
                  <a:schemeClr val="bg1"/>
                </a:solidFill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3DE7F20-2323-7942-BDA9-FCC7B0FBD3E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267200" y="385072"/>
            <a:ext cx="3657600" cy="80762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9144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13716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18288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C21C115-682B-104B-B5C3-75558349C7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68139" y="379136"/>
            <a:ext cx="3342862" cy="569912"/>
          </a:xfrm>
          <a:prstGeom prst="rect">
            <a:avLst/>
          </a:prstGeom>
        </p:spPr>
        <p:txBody>
          <a:bodyPr lIns="0" tIns="0" rIns="0" bIns="0"/>
          <a:lstStyle>
            <a:lvl1pPr marL="0" indent="0" algn="r">
              <a:buFontTx/>
              <a:buNone/>
              <a:defRPr sz="1800" b="0" i="0">
                <a:solidFill>
                  <a:schemeClr val="bg1"/>
                </a:solidFill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1pPr>
            <a:lvl2pPr marL="457200" indent="0" algn="r">
              <a:buFontTx/>
              <a:buNone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2pPr>
            <a:lvl3pPr marL="914400" indent="0" algn="r">
              <a:buFontTx/>
              <a:buNone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1371600" indent="0" algn="r">
              <a:buFontTx/>
              <a:buNone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1828800" indent="0" algn="r">
              <a:buFontTx/>
              <a:buNone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561B5F-5756-D941-8984-72520128F69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0999" y="343672"/>
            <a:ext cx="1408039" cy="60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1688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 userDrawn="1">
          <p15:clr>
            <a:srgbClr val="FBAE40"/>
          </p15:clr>
        </p15:guide>
        <p15:guide id="2" pos="2688" userDrawn="1">
          <p15:clr>
            <a:srgbClr val="FBAE40"/>
          </p15:clr>
        </p15:guide>
        <p15:guide id="3" pos="7440" userDrawn="1">
          <p15:clr>
            <a:srgbClr val="FBAE40"/>
          </p15:clr>
        </p15:guide>
        <p15:guide id="4" orient="horz" pos="360" userDrawn="1">
          <p15:clr>
            <a:srgbClr val="FBAE40"/>
          </p15:clr>
        </p15:guide>
        <p15:guide id="5" orient="horz" pos="1296" userDrawn="1">
          <p15:clr>
            <a:srgbClr val="FBAE40"/>
          </p15:clr>
        </p15:guide>
        <p15:guide id="6" orient="horz" pos="3024" userDrawn="1">
          <p15:clr>
            <a:srgbClr val="FBAE40"/>
          </p15:clr>
        </p15:guide>
        <p15:guide id="7" pos="208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4584216-6F32-A149-8B94-3F0D7EB6A4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2888160"/>
            <a:ext cx="10972800" cy="769441"/>
          </a:xfrm>
          <a:prstGeom prst="rect">
            <a:avLst/>
          </a:prstGeom>
        </p:spPr>
        <p:txBody>
          <a:bodyPr lIns="0" tIns="0" rIns="0" bIns="0" anchor="b" anchorCtr="0">
            <a:spAutoFit/>
          </a:bodyPr>
          <a:lstStyle>
            <a:lvl1pPr marL="0" indent="0">
              <a:lnSpc>
                <a:spcPts val="6000"/>
              </a:lnSpc>
              <a:buFontTx/>
              <a:buNone/>
              <a:defRPr sz="6000" b="0" i="0">
                <a:solidFill>
                  <a:schemeClr val="tx1"/>
                </a:solidFill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CCB9D5A-F4F2-964E-8FA4-8B114B0936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4114800"/>
            <a:ext cx="10972800" cy="3877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FontTx/>
              <a:buNone/>
              <a:defRPr sz="2800" b="0" i="0">
                <a:solidFill>
                  <a:schemeClr val="tx1"/>
                </a:solidFill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F688999-8E9B-244C-B0C4-3CDE3F1FD5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43946" y="343672"/>
            <a:ext cx="2870754" cy="382768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866200E-15E5-7D43-830E-26FCE2EE3C4E}"/>
              </a:ext>
            </a:extLst>
          </p:cNvPr>
          <p:cNvCxnSpPr/>
          <p:nvPr userDrawn="1"/>
        </p:nvCxnSpPr>
        <p:spPr>
          <a:xfrm>
            <a:off x="0" y="3891317"/>
            <a:ext cx="12192000" cy="0"/>
          </a:xfrm>
          <a:prstGeom prst="line">
            <a:avLst/>
          </a:prstGeom>
          <a:ln>
            <a:solidFill>
              <a:srgbClr val="181A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9C7EE30D-BF45-9241-A5FA-C6988ECDC4F9}"/>
              </a:ext>
            </a:extLst>
          </p:cNvPr>
          <p:cNvSpPr/>
          <p:nvPr userDrawn="1"/>
        </p:nvSpPr>
        <p:spPr>
          <a:xfrm>
            <a:off x="831850" y="3901450"/>
            <a:ext cx="304800" cy="67981"/>
          </a:xfrm>
          <a:prstGeom prst="rect">
            <a:avLst/>
          </a:prstGeom>
          <a:solidFill>
            <a:srgbClr val="009B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747CFCD-CF95-7F44-9F4C-134183B6AFF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939784" y="6222011"/>
            <a:ext cx="2871216" cy="31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9633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 userDrawn="1">
          <p15:clr>
            <a:srgbClr val="FBAE40"/>
          </p15:clr>
        </p15:guide>
        <p15:guide id="3" pos="7440" userDrawn="1">
          <p15:clr>
            <a:srgbClr val="FBAE40"/>
          </p15:clr>
        </p15:guide>
        <p15:guide id="4" orient="horz" pos="360" userDrawn="1">
          <p15:clr>
            <a:srgbClr val="FBAE40"/>
          </p15:clr>
        </p15:guide>
        <p15:guide id="5" orient="horz" pos="1296" userDrawn="1">
          <p15:clr>
            <a:srgbClr val="FBAE40"/>
          </p15:clr>
        </p15:guide>
        <p15:guide id="7" pos="2088" userDrawn="1">
          <p15:clr>
            <a:srgbClr val="FBAE40"/>
          </p15:clr>
        </p15:guide>
        <p15:guide id="8" orient="horz" pos="2448" userDrawn="1">
          <p15:clr>
            <a:srgbClr val="FBAE40"/>
          </p15:clr>
        </p15:guide>
        <p15:guide id="9" pos="528" userDrawn="1">
          <p15:clr>
            <a:srgbClr val="FBAE40"/>
          </p15:clr>
        </p15:guide>
        <p15:guide id="10" orient="horz" pos="2304" userDrawn="1">
          <p15:clr>
            <a:srgbClr val="FBAE40"/>
          </p15:clr>
        </p15:guide>
        <p15:guide id="11" orient="horz" pos="2592" userDrawn="1">
          <p15:clr>
            <a:srgbClr val="FBAE40"/>
          </p15:clr>
        </p15:guide>
        <p15:guide id="12" orient="horz" pos="391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d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4584216-6F32-A149-8B94-3F0D7EB6A4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800100"/>
            <a:ext cx="10972800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marL="0" indent="0">
              <a:lnSpc>
                <a:spcPts val="3600"/>
              </a:lnSpc>
              <a:buFontTx/>
              <a:buNone/>
              <a:defRPr sz="3600" b="0" i="0">
                <a:solidFill>
                  <a:schemeClr val="tx1"/>
                </a:solidFill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866200E-15E5-7D43-830E-26FCE2EE3C4E}"/>
              </a:ext>
            </a:extLst>
          </p:cNvPr>
          <p:cNvCxnSpPr/>
          <p:nvPr userDrawn="1"/>
        </p:nvCxnSpPr>
        <p:spPr>
          <a:xfrm>
            <a:off x="0" y="565924"/>
            <a:ext cx="12192000" cy="0"/>
          </a:xfrm>
          <a:prstGeom prst="line">
            <a:avLst/>
          </a:prstGeom>
          <a:ln>
            <a:solidFill>
              <a:srgbClr val="181A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3ECEB21F-026C-A344-994E-4874C71488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39784" y="6222011"/>
            <a:ext cx="2871216" cy="311049"/>
          </a:xfrm>
          <a:prstGeom prst="rect">
            <a:avLst/>
          </a:prstGeom>
        </p:spPr>
      </p:pic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E4474E2D-62B8-C942-B1A6-A0EEE37AE4A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240106"/>
            <a:ext cx="10972800" cy="32024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200" b="0" i="0">
                <a:solidFill>
                  <a:schemeClr val="tx1"/>
                </a:solidFill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9144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13716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18288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57300C4-C041-4A48-AD16-1E4FA2C267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600201"/>
            <a:ext cx="10972800" cy="4109224"/>
          </a:xfrm>
          <a:prstGeom prst="rect">
            <a:avLst/>
          </a:prstGeom>
        </p:spPr>
        <p:txBody>
          <a:bodyPr lIns="0" tIns="0" rIns="0" bIns="0"/>
          <a:lstStyle>
            <a:lvl1pPr marL="228600" indent="-457200">
              <a:buClr>
                <a:schemeClr val="bg1">
                  <a:lumMod val="75000"/>
                </a:schemeClr>
              </a:buClr>
              <a:buSzPct val="100000"/>
              <a:buFont typeface="System Font Regular"/>
              <a:buChar char="—"/>
              <a:defRPr sz="3600" b="0" i="0"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1pPr>
            <a:lvl2pPr marL="6858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2400" b="0" i="0"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2pPr>
            <a:lvl3pPr marL="914400" indent="-228600">
              <a:lnSpc>
                <a:spcPts val="2400"/>
              </a:lnSpc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3pPr>
            <a:lvl4pPr marL="16002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20574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699609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7440" userDrawn="1">
          <p15:clr>
            <a:srgbClr val="FBAE40"/>
          </p15:clr>
        </p15:guide>
        <p15:guide id="4" orient="horz" pos="144" userDrawn="1">
          <p15:clr>
            <a:srgbClr val="FBAE40"/>
          </p15:clr>
        </p15:guide>
        <p15:guide id="5" orient="horz" pos="504" userDrawn="1">
          <p15:clr>
            <a:srgbClr val="FBAE40"/>
          </p15:clr>
        </p15:guide>
        <p15:guide id="9" pos="528" userDrawn="1">
          <p15:clr>
            <a:srgbClr val="FBAE40"/>
          </p15:clr>
        </p15:guide>
        <p15:guide id="10" orient="horz" pos="1008" userDrawn="1">
          <p15:clr>
            <a:srgbClr val="FBAE40"/>
          </p15:clr>
        </p15:guide>
        <p15:guide id="12" orient="horz" pos="3912" userDrawn="1">
          <p15:clr>
            <a:srgbClr val="FBAE40"/>
          </p15:clr>
        </p15:guide>
        <p15:guide id="13" orient="horz" pos="3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4584216-6F32-A149-8B94-3F0D7EB6A4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800100"/>
            <a:ext cx="10972800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marL="0" indent="0">
              <a:lnSpc>
                <a:spcPts val="3600"/>
              </a:lnSpc>
              <a:buFontTx/>
              <a:buNone/>
              <a:defRPr sz="3600" b="0" i="0">
                <a:solidFill>
                  <a:schemeClr val="tx1"/>
                </a:solidFill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866200E-15E5-7D43-830E-26FCE2EE3C4E}"/>
              </a:ext>
            </a:extLst>
          </p:cNvPr>
          <p:cNvCxnSpPr/>
          <p:nvPr userDrawn="1"/>
        </p:nvCxnSpPr>
        <p:spPr>
          <a:xfrm>
            <a:off x="0" y="565924"/>
            <a:ext cx="12192000" cy="0"/>
          </a:xfrm>
          <a:prstGeom prst="line">
            <a:avLst/>
          </a:prstGeom>
          <a:ln>
            <a:solidFill>
              <a:srgbClr val="181A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3ECEB21F-026C-A344-994E-4874C71488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39784" y="6222011"/>
            <a:ext cx="2871216" cy="311049"/>
          </a:xfrm>
          <a:prstGeom prst="rect">
            <a:avLst/>
          </a:prstGeom>
        </p:spPr>
      </p:pic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E4474E2D-62B8-C942-B1A6-A0EEE37AE4A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240106"/>
            <a:ext cx="10972800" cy="32024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 sz="1200" b="0" i="0">
                <a:solidFill>
                  <a:schemeClr val="tx1"/>
                </a:solidFill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2pPr>
            <a:lvl3pPr marL="9144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3pPr>
            <a:lvl4pPr marL="13716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4pPr>
            <a:lvl5pPr marL="1828800" indent="0">
              <a:buFontTx/>
              <a:buNone/>
              <a:defRPr sz="1800" b="1" i="0">
                <a:solidFill>
                  <a:schemeClr val="bg1"/>
                </a:solidFill>
                <a:latin typeface="Inter Semi Bold" panose="02000503000000020004" pitchFamily="2" charset="0"/>
                <a:ea typeface="Inter Semi Bold" panose="02000503000000020004" pitchFamily="2" charset="0"/>
                <a:cs typeface="Inter Semi Bold" panose="020005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57300C4-C041-4A48-AD16-1E4FA2C267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4014439"/>
            <a:ext cx="5250366" cy="169498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>
                <a:schemeClr val="bg1">
                  <a:lumMod val="75000"/>
                </a:schemeClr>
              </a:buClr>
              <a:buSzPct val="100000"/>
              <a:buFontTx/>
              <a:buNone/>
              <a:defRPr sz="2400" b="0" i="0"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  <a:lvl2pPr marL="0" indent="-28575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2pPr>
            <a:lvl3pPr marL="685800" indent="0">
              <a:lnSpc>
                <a:spcPts val="2400"/>
              </a:lnSpc>
              <a:buClr>
                <a:schemeClr val="bg1">
                  <a:lumMod val="65000"/>
                </a:schemeClr>
              </a:buClr>
              <a:buFontTx/>
              <a:buNone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16002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20574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52998E05-DCF4-6542-BD27-1BDBD3AB92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60634" y="3999571"/>
            <a:ext cx="5250366" cy="169498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Clr>
                <a:schemeClr val="bg1">
                  <a:lumMod val="75000"/>
                </a:schemeClr>
              </a:buClr>
              <a:buSzPct val="100000"/>
              <a:buFontTx/>
              <a:buNone/>
              <a:defRPr sz="2400" b="0" i="0"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  <a:lvl2pPr marL="0" indent="-28575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Arial" panose="020B0604020202020204" pitchFamily="34" charset="0"/>
                <a:ea typeface="Inter Light" panose="02000403000000020004" pitchFamily="2" charset="0"/>
                <a:cs typeface="Arial" panose="020B0604020202020204" pitchFamily="34" charset="0"/>
              </a:defRPr>
            </a:lvl2pPr>
            <a:lvl3pPr marL="685800" indent="0">
              <a:lnSpc>
                <a:spcPts val="2400"/>
              </a:lnSpc>
              <a:buClr>
                <a:schemeClr val="bg1">
                  <a:lumMod val="65000"/>
                </a:schemeClr>
              </a:buClr>
              <a:buFontTx/>
              <a:buNone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3pPr>
            <a:lvl4pPr marL="16002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4pPr>
            <a:lvl5pPr marL="2057400" indent="-228600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 b="0" i="0">
                <a:latin typeface="Inter Light" panose="02000403000000020004" pitchFamily="2" charset="0"/>
                <a:ea typeface="Inter Light" panose="02000403000000020004" pitchFamily="2" charset="0"/>
                <a:cs typeface="Inter Light" panose="02000403000000020004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EA284C-C239-4141-9C7B-26FAB642848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2057400"/>
            <a:ext cx="5260975" cy="1828800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793EEB4-CFAF-2448-9E19-DC62C15934F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0025" y="2057400"/>
            <a:ext cx="5260975" cy="1828800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61225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pos="7440" userDrawn="1">
          <p15:clr>
            <a:srgbClr val="FBAE40"/>
          </p15:clr>
        </p15:guide>
        <p15:guide id="4" orient="horz" pos="144" userDrawn="1">
          <p15:clr>
            <a:srgbClr val="FBAE40"/>
          </p15:clr>
        </p15:guide>
        <p15:guide id="5" orient="horz" pos="504" userDrawn="1">
          <p15:clr>
            <a:srgbClr val="FBAE40"/>
          </p15:clr>
        </p15:guide>
        <p15:guide id="9" pos="528" userDrawn="1">
          <p15:clr>
            <a:srgbClr val="FBAE40"/>
          </p15:clr>
        </p15:guide>
        <p15:guide id="10" orient="horz" pos="1008" userDrawn="1">
          <p15:clr>
            <a:srgbClr val="FBAE40"/>
          </p15:clr>
        </p15:guide>
        <p15:guide id="12" orient="horz" pos="3912" userDrawn="1">
          <p15:clr>
            <a:srgbClr val="FBAE40"/>
          </p15:clr>
        </p15:guide>
        <p15:guide id="13" orient="horz" pos="360" userDrawn="1">
          <p15:clr>
            <a:srgbClr val="FBAE40"/>
          </p15:clr>
        </p15:guide>
        <p15:guide id="14" orient="horz" pos="1296" userDrawn="1">
          <p15:clr>
            <a:srgbClr val="FBAE40"/>
          </p15:clr>
        </p15:guide>
        <p15:guide id="15" orient="horz" pos="2448" userDrawn="1">
          <p15:clr>
            <a:srgbClr val="FBAE40"/>
          </p15:clr>
        </p15:guide>
        <p15:guide id="16" orient="horz" pos="252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CEB21F-026C-A344-994E-4874C71488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39784" y="6222011"/>
            <a:ext cx="2871216" cy="311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72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CEB21F-026C-A344-994E-4874C714886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39784" y="6222011"/>
            <a:ext cx="2871216" cy="3110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76DC507-3F3A-0A4F-8123-123801ABFAA1}"/>
              </a:ext>
            </a:extLst>
          </p:cNvPr>
          <p:cNvSpPr/>
          <p:nvPr userDrawn="1"/>
        </p:nvSpPr>
        <p:spPr>
          <a:xfrm>
            <a:off x="0" y="0"/>
            <a:ext cx="12192000" cy="59436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B78E81-E65B-E64C-A6F3-5801BF5743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91895" y="447039"/>
            <a:ext cx="5019105" cy="5019105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396F811-DABB-A04E-A27B-CA684B07E4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9397" y="800099"/>
            <a:ext cx="5992009" cy="4471147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>
            <a:lvl1pPr marL="0" indent="0">
              <a:lnSpc>
                <a:spcPts val="3600"/>
              </a:lnSpc>
              <a:buFontTx/>
              <a:buNone/>
              <a:defRPr sz="3600" b="0" i="0">
                <a:solidFill>
                  <a:schemeClr val="tx1"/>
                </a:solidFill>
                <a:latin typeface="Arial" panose="020B0604020202020204" pitchFamily="34" charset="0"/>
                <a:ea typeface="Inter Semi Bold" panose="02000503000000020004" pitchFamily="2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37962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73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5034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33DA935-A31A-7F4B-AE0F-DE24BADB00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72D1FF-563C-4841-9D56-3FFB6215948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0BA7E9-3C8B-1F4B-ADCD-8BB9529F13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3E113-4AC3-D146-ABE3-35E0A33738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961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AAF7F43-B285-3041-96A4-7F5D8C2D7E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4D2983-F5B5-3D48-838C-B6D8A17618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004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06DE81C-C860-7348-A7A8-3DA534C630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9B64C2-7A9D-0540-BA42-70A5C285620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9CABC-2F99-1446-8984-4C5C834E93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041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9FEF1D0-B981-3946-8586-E9FF7C36C9B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482D42-DBFA-654D-B22E-24B942F8E0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39E47C-7078-CA49-AE49-C5BD176982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4F6DBD-5C86-BC48-B45A-79D1CA8BDF5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57A74BF-7CE4-AC47-BF28-ECCD4608FA4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73B5E07-AE81-3A46-A747-76BE157F4EB3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550025" y="2057400"/>
            <a:ext cx="5260975" cy="18288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68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D4DD54D-0257-AB40-BD4D-791022C5214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091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1729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s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5CDB727-D96F-9E44-9174-7630AE155E99}" vid="{0BE6726F-77BF-CE4C-8361-BE290088156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0</Words>
  <Application>Microsoft Macintosh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Inter Light</vt:lpstr>
      <vt:lpstr>Inter Semi Bold</vt:lpstr>
      <vt:lpstr>System Font Regular</vt:lpstr>
      <vt:lpstr>Arial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Picone,  Kyle</dc:creator>
  <cp:lastModifiedBy>Picone,  Kyle</cp:lastModifiedBy>
  <cp:revision>4</cp:revision>
  <dcterms:created xsi:type="dcterms:W3CDTF">2024-11-15T15:06:18Z</dcterms:created>
  <dcterms:modified xsi:type="dcterms:W3CDTF">2024-11-15T15:55:18Z</dcterms:modified>
</cp:coreProperties>
</file>