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55" r:id="rId2"/>
    <p:sldId id="356" r:id="rId3"/>
    <p:sldId id="357" r:id="rId4"/>
  </p:sldIdLst>
  <p:sldSz cx="9144000" cy="6858000" type="screen4x3"/>
  <p:notesSz cx="7315200" cy="9601200"/>
  <p:defaultTextStyle>
    <a:defPPr>
      <a:defRPr lang="en-US"/>
    </a:defPPr>
    <a:lvl1pPr marL="0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7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6" autoAdjust="0"/>
    <p:restoredTop sz="87612" autoAdjust="0"/>
  </p:normalViewPr>
  <p:slideViewPr>
    <p:cSldViewPr>
      <p:cViewPr varScale="1">
        <p:scale>
          <a:sx n="104" d="100"/>
          <a:sy n="104" d="100"/>
        </p:scale>
        <p:origin x="146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EA6D3FA-7757-4468-B381-08D0E5C1FE17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405EB92-1A6E-44D2-A287-EC3127F51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6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9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3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 (video tutorial): https://www.tes.com/en-us/teaching-resource/random-spinning-name-selector-wheel-of-fortune-11845816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5EB92-1A6E-44D2-A287-EC3127F51C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2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Developed by Justin Arnold - youtube.com/</a:t>
            </a:r>
            <a:r>
              <a:rPr lang="en-GB" dirty="0" err="1"/>
              <a:t>thetechtrain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F9327-3530-4177-891C-9DBE5C452A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397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sz="1200" b="0" cap="none" spc="0" dirty="0">
                <a:ln w="0"/>
                <a:solidFill>
                  <a:srgbClr val="D59C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technologic; Click on green middle to spin.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5EB92-1A6E-44D2-A287-EC3127F51C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1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3881437"/>
            <a:ext cx="9144000" cy="2976563"/>
          </a:xfrm>
          <a:prstGeom prst="rect">
            <a:avLst/>
          </a:prstGeom>
          <a:solidFill>
            <a:srgbClr val="0081CC"/>
          </a:solidFill>
          <a:ln w="9525">
            <a:noFill/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ctr" defTabSz="914485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7" descr="cover_header"/>
          <p:cNvPicPr>
            <a:picLocks noChangeAspect="1" noChangeArrowheads="1"/>
          </p:cNvPicPr>
          <p:nvPr/>
        </p:nvPicPr>
        <p:blipFill>
          <a:blip r:embed="rId2" cstate="print"/>
          <a:srcRect r="7268"/>
          <a:stretch>
            <a:fillRect/>
          </a:stretch>
        </p:blipFill>
        <p:spPr bwMode="gray">
          <a:xfrm>
            <a:off x="-10583" y="-17859"/>
            <a:ext cx="9154584" cy="878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346" y="854273"/>
            <a:ext cx="7772702" cy="1470422"/>
          </a:xfrm>
        </p:spPr>
        <p:txBody>
          <a:bodyPr/>
          <a:lstStyle>
            <a:lvl1pPr>
              <a:defRPr sz="3400">
                <a:solidFill>
                  <a:srgbClr val="0081C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615346" y="4191000"/>
            <a:ext cx="6399892" cy="1882676"/>
          </a:xfrm>
        </p:spPr>
        <p:txBody>
          <a:bodyPr/>
          <a:lstStyle>
            <a:lvl1pPr marL="0" indent="0">
              <a:lnSpc>
                <a:spcPts val="1703"/>
              </a:lnSpc>
              <a:buFont typeface="Arial" charset="0"/>
              <a:buNone/>
              <a:defRPr sz="1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8635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12A0E-3889-4784-B3EF-4A659D1AA4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238" y="-125016"/>
            <a:ext cx="2100036" cy="62507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596" y="-125016"/>
            <a:ext cx="6159500" cy="62507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F6DB0-6E0A-4165-83CF-636E01A268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34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A6F2E-9338-4508-A36C-C7BB581766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90" y="4406801"/>
            <a:ext cx="7772703" cy="1361777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90" y="2906613"/>
            <a:ext cx="7772703" cy="1500188"/>
          </a:xfrm>
        </p:spPr>
        <p:txBody>
          <a:bodyPr anchor="b"/>
          <a:lstStyle>
            <a:lvl1pPr marL="0" indent="0">
              <a:buNone/>
              <a:defRPr sz="1900"/>
            </a:lvl1pPr>
            <a:lvl2pPr marL="432465" indent="0">
              <a:buNone/>
              <a:defRPr sz="1700"/>
            </a:lvl2pPr>
            <a:lvl3pPr marL="864931" indent="0">
              <a:buNone/>
              <a:defRPr sz="1500"/>
            </a:lvl3pPr>
            <a:lvl4pPr marL="1297396" indent="0">
              <a:buNone/>
              <a:defRPr sz="1300"/>
            </a:lvl4pPr>
            <a:lvl5pPr marL="1729862" indent="0">
              <a:buNone/>
              <a:defRPr sz="1300"/>
            </a:lvl5pPr>
            <a:lvl6pPr marL="2162327" indent="0">
              <a:buNone/>
              <a:defRPr sz="1300"/>
            </a:lvl6pPr>
            <a:lvl7pPr marL="2594793" indent="0">
              <a:buNone/>
              <a:defRPr sz="1300"/>
            </a:lvl7pPr>
            <a:lvl8pPr marL="3027258" indent="0">
              <a:buNone/>
              <a:defRPr sz="1300"/>
            </a:lvl8pPr>
            <a:lvl9pPr marL="3459724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8A9E-3933-4269-9B4E-E59BA38D05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49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595" y="1206997"/>
            <a:ext cx="3926417" cy="491876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8156" y="1206997"/>
            <a:ext cx="3926416" cy="491876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3A398-05FF-401F-A4C2-EE8F275E80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2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95" y="275333"/>
            <a:ext cx="823081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595" y="1534419"/>
            <a:ext cx="4041322" cy="6399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65" indent="0">
              <a:buNone/>
              <a:defRPr sz="1900" b="1"/>
            </a:lvl2pPr>
            <a:lvl3pPr marL="864931" indent="0">
              <a:buNone/>
              <a:defRPr sz="1700" b="1"/>
            </a:lvl3pPr>
            <a:lvl4pPr marL="1297396" indent="0">
              <a:buNone/>
              <a:defRPr sz="1500" b="1"/>
            </a:lvl4pPr>
            <a:lvl5pPr marL="1729862" indent="0">
              <a:buNone/>
              <a:defRPr sz="1500" b="1"/>
            </a:lvl5pPr>
            <a:lvl6pPr marL="2162327" indent="0">
              <a:buNone/>
              <a:defRPr sz="1500" b="1"/>
            </a:lvl6pPr>
            <a:lvl7pPr marL="2594793" indent="0">
              <a:buNone/>
              <a:defRPr sz="1500" b="1"/>
            </a:lvl7pPr>
            <a:lvl8pPr marL="3027258" indent="0">
              <a:buNone/>
              <a:defRPr sz="1500" b="1"/>
            </a:lvl8pPr>
            <a:lvl9pPr marL="345972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95" y="2174380"/>
            <a:ext cx="4041322" cy="395138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72" y="1534419"/>
            <a:ext cx="4042833" cy="6399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65" indent="0">
              <a:buNone/>
              <a:defRPr sz="1900" b="1"/>
            </a:lvl2pPr>
            <a:lvl3pPr marL="864931" indent="0">
              <a:buNone/>
              <a:defRPr sz="1700" b="1"/>
            </a:lvl3pPr>
            <a:lvl4pPr marL="1297396" indent="0">
              <a:buNone/>
              <a:defRPr sz="1500" b="1"/>
            </a:lvl4pPr>
            <a:lvl5pPr marL="1729862" indent="0">
              <a:buNone/>
              <a:defRPr sz="1500" b="1"/>
            </a:lvl5pPr>
            <a:lvl6pPr marL="2162327" indent="0">
              <a:buNone/>
              <a:defRPr sz="1500" b="1"/>
            </a:lvl6pPr>
            <a:lvl7pPr marL="2594793" indent="0">
              <a:buNone/>
              <a:defRPr sz="1500" b="1"/>
            </a:lvl7pPr>
            <a:lvl8pPr marL="3027258" indent="0">
              <a:buNone/>
              <a:defRPr sz="1500" b="1"/>
            </a:lvl8pPr>
            <a:lvl9pPr marL="345972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72" y="2174380"/>
            <a:ext cx="4042833" cy="395138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3EA9D-CFD3-4EE7-A25C-CE4274E5BB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2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504E-58BC-49B3-8F6E-BA53A59519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4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C3AB8-B795-43F1-98C3-8A0463D560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8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96" y="272357"/>
            <a:ext cx="3008690" cy="116234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5" y="272356"/>
            <a:ext cx="5111750" cy="585341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596" y="1434703"/>
            <a:ext cx="3008690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2465" indent="0">
              <a:buNone/>
              <a:defRPr sz="1100"/>
            </a:lvl2pPr>
            <a:lvl3pPr marL="864931" indent="0">
              <a:buNone/>
              <a:defRPr sz="900"/>
            </a:lvl3pPr>
            <a:lvl4pPr marL="1297396" indent="0">
              <a:buNone/>
              <a:defRPr sz="900"/>
            </a:lvl4pPr>
            <a:lvl5pPr marL="1729862" indent="0">
              <a:buNone/>
              <a:defRPr sz="900"/>
            </a:lvl5pPr>
            <a:lvl6pPr marL="2162327" indent="0">
              <a:buNone/>
              <a:defRPr sz="900"/>
            </a:lvl6pPr>
            <a:lvl7pPr marL="2594793" indent="0">
              <a:buNone/>
              <a:defRPr sz="900"/>
            </a:lvl7pPr>
            <a:lvl8pPr marL="3027258" indent="0">
              <a:buNone/>
              <a:defRPr sz="900"/>
            </a:lvl8pPr>
            <a:lvl9pPr marL="345972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A520C-F1E8-49F3-9A42-0D2A977384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3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08" y="4801195"/>
            <a:ext cx="5486702" cy="56554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08" y="613172"/>
            <a:ext cx="5486702" cy="4115098"/>
          </a:xfrm>
        </p:spPr>
        <p:txBody>
          <a:bodyPr/>
          <a:lstStyle>
            <a:lvl1pPr marL="0" indent="0">
              <a:buNone/>
              <a:defRPr sz="3000"/>
            </a:lvl1pPr>
            <a:lvl2pPr marL="432465" indent="0">
              <a:buNone/>
              <a:defRPr sz="2600"/>
            </a:lvl2pPr>
            <a:lvl3pPr marL="864931" indent="0">
              <a:buNone/>
              <a:defRPr sz="2300"/>
            </a:lvl3pPr>
            <a:lvl4pPr marL="1297396" indent="0">
              <a:buNone/>
              <a:defRPr sz="1900"/>
            </a:lvl4pPr>
            <a:lvl5pPr marL="1729862" indent="0">
              <a:buNone/>
              <a:defRPr sz="1900"/>
            </a:lvl5pPr>
            <a:lvl6pPr marL="2162327" indent="0">
              <a:buNone/>
              <a:defRPr sz="1900"/>
            </a:lvl6pPr>
            <a:lvl7pPr marL="2594793" indent="0">
              <a:buNone/>
              <a:defRPr sz="1900"/>
            </a:lvl7pPr>
            <a:lvl8pPr marL="3027258" indent="0">
              <a:buNone/>
              <a:defRPr sz="1900"/>
            </a:lvl8pPr>
            <a:lvl9pPr marL="3459724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08" y="5366742"/>
            <a:ext cx="5486702" cy="805161"/>
          </a:xfrm>
        </p:spPr>
        <p:txBody>
          <a:bodyPr/>
          <a:lstStyle>
            <a:lvl1pPr marL="0" indent="0">
              <a:buNone/>
              <a:defRPr sz="1300"/>
            </a:lvl1pPr>
            <a:lvl2pPr marL="432465" indent="0">
              <a:buNone/>
              <a:defRPr sz="1100"/>
            </a:lvl2pPr>
            <a:lvl3pPr marL="864931" indent="0">
              <a:buNone/>
              <a:defRPr sz="900"/>
            </a:lvl3pPr>
            <a:lvl4pPr marL="1297396" indent="0">
              <a:buNone/>
              <a:defRPr sz="900"/>
            </a:lvl4pPr>
            <a:lvl5pPr marL="1729862" indent="0">
              <a:buNone/>
              <a:defRPr sz="900"/>
            </a:lvl5pPr>
            <a:lvl6pPr marL="2162327" indent="0">
              <a:buNone/>
              <a:defRPr sz="900"/>
            </a:lvl6pPr>
            <a:lvl7pPr marL="2594793" indent="0">
              <a:buNone/>
              <a:defRPr sz="900"/>
            </a:lvl7pPr>
            <a:lvl8pPr marL="3027258" indent="0">
              <a:buNone/>
              <a:defRPr sz="900"/>
            </a:lvl8pPr>
            <a:lvl9pPr marL="345972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D4BCA-12F1-41A5-A25A-78B4BBC104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2977"/>
            <a:ext cx="9144000" cy="851297"/>
          </a:xfrm>
          <a:prstGeom prst="rect">
            <a:avLst/>
          </a:prstGeom>
          <a:solidFill>
            <a:srgbClr val="0081CC"/>
          </a:solidFill>
          <a:ln w="9525">
            <a:noFill/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1977" y="-125016"/>
            <a:ext cx="822929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96" y="1206997"/>
            <a:ext cx="7997976" cy="491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7072" y="6474023"/>
            <a:ext cx="213329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8A59AE4-B518-4D11-9B77-2B81DCACFF66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Line 10"/>
          <p:cNvSpPr>
            <a:spLocks noChangeShapeType="1"/>
          </p:cNvSpPr>
          <p:nvPr/>
        </p:nvSpPr>
        <p:spPr bwMode="auto">
          <a:xfrm>
            <a:off x="0" y="967383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86493" tIns="43247" rIns="86493" bIns="43247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9071" y="6371333"/>
            <a:ext cx="9144000" cy="0"/>
          </a:xfrm>
          <a:prstGeom prst="line">
            <a:avLst/>
          </a:prstGeom>
          <a:noFill/>
          <a:ln w="25400">
            <a:solidFill>
              <a:srgbClr val="0081CC"/>
            </a:solidFill>
            <a:round/>
            <a:headEnd/>
            <a:tailEnd/>
          </a:ln>
        </p:spPr>
        <p:txBody>
          <a:bodyPr lIns="86493" tIns="43247" rIns="86493" bIns="43247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8534703" y="6372821"/>
            <a:ext cx="0" cy="485180"/>
          </a:xfrm>
          <a:prstGeom prst="line">
            <a:avLst/>
          </a:prstGeom>
          <a:noFill/>
          <a:ln w="12700">
            <a:solidFill>
              <a:srgbClr val="0081CC"/>
            </a:solidFill>
            <a:round/>
            <a:headEnd/>
            <a:tailEnd/>
          </a:ln>
        </p:spPr>
        <p:txBody>
          <a:bodyPr lIns="86493" tIns="43247" rIns="86493" bIns="43247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492882" y="6474024"/>
            <a:ext cx="1607155" cy="22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493" tIns="43247" rIns="86493" bIns="43247">
            <a:spAutoFit/>
          </a:bodyPr>
          <a:lstStyle/>
          <a:p>
            <a:pPr defTabSz="914485"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</a:rPr>
              <a:t>Columbia Business School</a:t>
            </a:r>
          </a:p>
        </p:txBody>
      </p:sp>
    </p:spTree>
    <p:extLst>
      <p:ext uri="{BB962C8B-B14F-4D97-AF65-F5344CB8AC3E}">
        <p14:creationId xmlns:p14="http://schemas.microsoft.com/office/powerpoint/2010/main" val="121345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8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91448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defTabSz="91448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defTabSz="91448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defTabSz="91448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32465" algn="l" defTabSz="914485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864931" algn="l" defTabSz="914485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297396" algn="l" defTabSz="914485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729862" algn="l" defTabSz="914485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4187" indent="-174187" algn="l" defTabSz="914485" rtl="0" eaLnBrk="0" fontAlgn="base" hangingPunct="0">
        <a:lnSpc>
          <a:spcPts val="2459"/>
        </a:lnSpc>
        <a:spcBef>
          <a:spcPts val="1195"/>
        </a:spcBef>
        <a:spcAft>
          <a:spcPct val="0"/>
        </a:spcAft>
        <a:buSzPct val="75000"/>
        <a:buFont typeface="Arial" charset="0"/>
        <a:buChar char="●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07546" indent="-219236" algn="l" defTabSz="914485" rtl="0" eaLnBrk="0" fontAlgn="base" hangingPunct="0">
        <a:lnSpc>
          <a:spcPts val="2459"/>
        </a:lnSpc>
        <a:spcBef>
          <a:spcPts val="1797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82343" indent="-160673" algn="l" defTabSz="914485" rtl="0" eaLnBrk="0" fontAlgn="base" hangingPunct="0">
        <a:lnSpc>
          <a:spcPts val="2459"/>
        </a:lnSpc>
        <a:spcBef>
          <a:spcPts val="1797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124711" indent="-228246" algn="l" defTabSz="914485" rtl="0" eaLnBrk="0" fontAlgn="base" hangingPunct="0">
        <a:lnSpc>
          <a:spcPts val="2459"/>
        </a:lnSpc>
        <a:spcBef>
          <a:spcPts val="1797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468581" indent="-228246" algn="l" defTabSz="914485" rtl="0" eaLnBrk="0" fontAlgn="base" hangingPunct="0">
        <a:lnSpc>
          <a:spcPts val="2459"/>
        </a:lnSpc>
        <a:spcBef>
          <a:spcPts val="1797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901046" indent="-228246" algn="l" defTabSz="914485" rtl="0" fontAlgn="base">
        <a:lnSpc>
          <a:spcPts val="2459"/>
        </a:lnSpc>
        <a:spcBef>
          <a:spcPts val="1797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333512" indent="-228246" algn="l" defTabSz="914485" rtl="0" fontAlgn="base">
        <a:lnSpc>
          <a:spcPts val="2459"/>
        </a:lnSpc>
        <a:spcBef>
          <a:spcPts val="1797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765977" indent="-228246" algn="l" defTabSz="914485" rtl="0" fontAlgn="base">
        <a:lnSpc>
          <a:spcPts val="2459"/>
        </a:lnSpc>
        <a:spcBef>
          <a:spcPts val="1797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198443" indent="-228246" algn="l" defTabSz="914485" rtl="0" fontAlgn="base">
        <a:lnSpc>
          <a:spcPts val="2459"/>
        </a:lnSpc>
        <a:spcBef>
          <a:spcPts val="1797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65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931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396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862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327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793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258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724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name selector (60 students)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B0504E-58BC-49B3-8F6E-BA53A595197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90" name="Group 189"/>
          <p:cNvGrpSpPr/>
          <p:nvPr/>
        </p:nvGrpSpPr>
        <p:grpSpPr>
          <a:xfrm>
            <a:off x="1895814" y="1005102"/>
            <a:ext cx="5377442" cy="5395698"/>
            <a:chOff x="1895814" y="1006927"/>
            <a:chExt cx="5377442" cy="5395698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4572001" y="1058863"/>
              <a:ext cx="276225" cy="2638425"/>
            </a:xfrm>
            <a:custGeom>
              <a:avLst/>
              <a:gdLst>
                <a:gd name="T0" fmla="*/ 0 w 1450"/>
                <a:gd name="T1" fmla="*/ 13870 h 13870"/>
                <a:gd name="T2" fmla="*/ 1450 w 1450"/>
                <a:gd name="T3" fmla="*/ 76 h 13870"/>
                <a:gd name="T4" fmla="*/ 0 w 1450"/>
                <a:gd name="T5" fmla="*/ 0 h 13870"/>
                <a:gd name="T6" fmla="*/ 0 w 1450"/>
                <a:gd name="T7" fmla="*/ 13870 h 1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0" h="13870">
                  <a:moveTo>
                    <a:pt x="0" y="13870"/>
                  </a:moveTo>
                  <a:lnTo>
                    <a:pt x="1450" y="76"/>
                  </a:lnTo>
                  <a:cubicBezTo>
                    <a:pt x="968" y="25"/>
                    <a:pt x="484" y="0"/>
                    <a:pt x="0" y="0"/>
                  </a:cubicBezTo>
                  <a:lnTo>
                    <a:pt x="0" y="1387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572001" y="1073150"/>
              <a:ext cx="549275" cy="2624137"/>
            </a:xfrm>
            <a:custGeom>
              <a:avLst/>
              <a:gdLst>
                <a:gd name="T0" fmla="*/ 0 w 2884"/>
                <a:gd name="T1" fmla="*/ 13794 h 13794"/>
                <a:gd name="T2" fmla="*/ 2884 w 2884"/>
                <a:gd name="T3" fmla="*/ 227 h 13794"/>
                <a:gd name="T4" fmla="*/ 1450 w 2884"/>
                <a:gd name="T5" fmla="*/ 0 h 13794"/>
                <a:gd name="T6" fmla="*/ 0 w 2884"/>
                <a:gd name="T7" fmla="*/ 13794 h 13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4" h="13794">
                  <a:moveTo>
                    <a:pt x="0" y="13794"/>
                  </a:moveTo>
                  <a:lnTo>
                    <a:pt x="2884" y="227"/>
                  </a:lnTo>
                  <a:cubicBezTo>
                    <a:pt x="2410" y="126"/>
                    <a:pt x="1931" y="50"/>
                    <a:pt x="1450" y="0"/>
                  </a:cubicBezTo>
                  <a:lnTo>
                    <a:pt x="0" y="13794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572001" y="1116013"/>
              <a:ext cx="817563" cy="2581275"/>
            </a:xfrm>
            <a:custGeom>
              <a:avLst/>
              <a:gdLst>
                <a:gd name="T0" fmla="*/ 0 w 4286"/>
                <a:gd name="T1" fmla="*/ 13567 h 13567"/>
                <a:gd name="T2" fmla="*/ 4286 w 4286"/>
                <a:gd name="T3" fmla="*/ 376 h 13567"/>
                <a:gd name="T4" fmla="*/ 2884 w 4286"/>
                <a:gd name="T5" fmla="*/ 0 h 13567"/>
                <a:gd name="T6" fmla="*/ 0 w 4286"/>
                <a:gd name="T7" fmla="*/ 13567 h 13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86" h="13567">
                  <a:moveTo>
                    <a:pt x="0" y="13567"/>
                  </a:moveTo>
                  <a:lnTo>
                    <a:pt x="4286" y="376"/>
                  </a:lnTo>
                  <a:cubicBezTo>
                    <a:pt x="3825" y="226"/>
                    <a:pt x="3357" y="101"/>
                    <a:pt x="2884" y="0"/>
                  </a:cubicBezTo>
                  <a:lnTo>
                    <a:pt x="0" y="1356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572001" y="1187450"/>
              <a:ext cx="1074738" cy="2509837"/>
            </a:xfrm>
            <a:custGeom>
              <a:avLst/>
              <a:gdLst>
                <a:gd name="T0" fmla="*/ 0 w 5641"/>
                <a:gd name="T1" fmla="*/ 13191 h 13191"/>
                <a:gd name="T2" fmla="*/ 5641 w 5641"/>
                <a:gd name="T3" fmla="*/ 520 h 13191"/>
                <a:gd name="T4" fmla="*/ 4286 w 5641"/>
                <a:gd name="T5" fmla="*/ 0 h 13191"/>
                <a:gd name="T6" fmla="*/ 0 w 5641"/>
                <a:gd name="T7" fmla="*/ 13191 h 13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41" h="13191">
                  <a:moveTo>
                    <a:pt x="0" y="13191"/>
                  </a:moveTo>
                  <a:lnTo>
                    <a:pt x="5641" y="520"/>
                  </a:lnTo>
                  <a:cubicBezTo>
                    <a:pt x="5199" y="323"/>
                    <a:pt x="4746" y="149"/>
                    <a:pt x="4286" y="0"/>
                  </a:cubicBezTo>
                  <a:lnTo>
                    <a:pt x="0" y="13191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572001" y="1285875"/>
              <a:ext cx="1322388" cy="2411412"/>
            </a:xfrm>
            <a:custGeom>
              <a:avLst/>
              <a:gdLst>
                <a:gd name="T0" fmla="*/ 0 w 6935"/>
                <a:gd name="T1" fmla="*/ 12671 h 12671"/>
                <a:gd name="T2" fmla="*/ 6935 w 6935"/>
                <a:gd name="T3" fmla="*/ 659 h 12671"/>
                <a:gd name="T4" fmla="*/ 5641 w 6935"/>
                <a:gd name="T5" fmla="*/ 0 h 12671"/>
                <a:gd name="T6" fmla="*/ 0 w 6935"/>
                <a:gd name="T7" fmla="*/ 12671 h 1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12671">
                  <a:moveTo>
                    <a:pt x="0" y="12671"/>
                  </a:moveTo>
                  <a:lnTo>
                    <a:pt x="6935" y="659"/>
                  </a:lnTo>
                  <a:cubicBezTo>
                    <a:pt x="6515" y="417"/>
                    <a:pt x="6084" y="197"/>
                    <a:pt x="5641" y="0"/>
                  </a:cubicBezTo>
                  <a:lnTo>
                    <a:pt x="0" y="12671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572001" y="1411288"/>
              <a:ext cx="1554163" cy="2286000"/>
            </a:xfrm>
            <a:custGeom>
              <a:avLst/>
              <a:gdLst>
                <a:gd name="T0" fmla="*/ 0 w 8152"/>
                <a:gd name="T1" fmla="*/ 12012 h 12012"/>
                <a:gd name="T2" fmla="*/ 8152 w 8152"/>
                <a:gd name="T3" fmla="*/ 791 h 12012"/>
                <a:gd name="T4" fmla="*/ 6935 w 8152"/>
                <a:gd name="T5" fmla="*/ 0 h 12012"/>
                <a:gd name="T6" fmla="*/ 0 w 8152"/>
                <a:gd name="T7" fmla="*/ 12012 h 1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52" h="12012">
                  <a:moveTo>
                    <a:pt x="0" y="12012"/>
                  </a:moveTo>
                  <a:lnTo>
                    <a:pt x="8152" y="791"/>
                  </a:lnTo>
                  <a:cubicBezTo>
                    <a:pt x="7761" y="506"/>
                    <a:pt x="7354" y="242"/>
                    <a:pt x="6935" y="0"/>
                  </a:cubicBezTo>
                  <a:lnTo>
                    <a:pt x="0" y="12012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572001" y="1562100"/>
              <a:ext cx="1770063" cy="2135187"/>
            </a:xfrm>
            <a:custGeom>
              <a:avLst/>
              <a:gdLst>
                <a:gd name="T0" fmla="*/ 0 w 9281"/>
                <a:gd name="T1" fmla="*/ 11221 h 11221"/>
                <a:gd name="T2" fmla="*/ 9281 w 9281"/>
                <a:gd name="T3" fmla="*/ 913 h 11221"/>
                <a:gd name="T4" fmla="*/ 8152 w 9281"/>
                <a:gd name="T5" fmla="*/ 0 h 11221"/>
                <a:gd name="T6" fmla="*/ 0 w 9281"/>
                <a:gd name="T7" fmla="*/ 11221 h 1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81" h="11221">
                  <a:moveTo>
                    <a:pt x="0" y="11221"/>
                  </a:moveTo>
                  <a:lnTo>
                    <a:pt x="9281" y="913"/>
                  </a:lnTo>
                  <a:cubicBezTo>
                    <a:pt x="8921" y="589"/>
                    <a:pt x="8544" y="284"/>
                    <a:pt x="8152" y="0"/>
                  </a:cubicBezTo>
                  <a:lnTo>
                    <a:pt x="0" y="1122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4572001" y="1736725"/>
              <a:ext cx="1965325" cy="1960562"/>
            </a:xfrm>
            <a:custGeom>
              <a:avLst/>
              <a:gdLst>
                <a:gd name="T0" fmla="*/ 0 w 10307"/>
                <a:gd name="T1" fmla="*/ 10308 h 10308"/>
                <a:gd name="T2" fmla="*/ 10307 w 10307"/>
                <a:gd name="T3" fmla="*/ 1027 h 10308"/>
                <a:gd name="T4" fmla="*/ 9281 w 10307"/>
                <a:gd name="T5" fmla="*/ 0 h 10308"/>
                <a:gd name="T6" fmla="*/ 0 w 10307"/>
                <a:gd name="T7" fmla="*/ 10308 h 10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7" h="10308">
                  <a:moveTo>
                    <a:pt x="0" y="10308"/>
                  </a:moveTo>
                  <a:lnTo>
                    <a:pt x="10307" y="1027"/>
                  </a:lnTo>
                  <a:cubicBezTo>
                    <a:pt x="9983" y="667"/>
                    <a:pt x="9641" y="324"/>
                    <a:pt x="9281" y="0"/>
                  </a:cubicBezTo>
                  <a:lnTo>
                    <a:pt x="0" y="10308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4572001" y="1931988"/>
              <a:ext cx="2138363" cy="1765300"/>
            </a:xfrm>
            <a:custGeom>
              <a:avLst/>
              <a:gdLst>
                <a:gd name="T0" fmla="*/ 0 w 11221"/>
                <a:gd name="T1" fmla="*/ 9281 h 9281"/>
                <a:gd name="T2" fmla="*/ 11221 w 11221"/>
                <a:gd name="T3" fmla="*/ 1128 h 9281"/>
                <a:gd name="T4" fmla="*/ 10307 w 11221"/>
                <a:gd name="T5" fmla="*/ 0 h 9281"/>
                <a:gd name="T6" fmla="*/ 0 w 11221"/>
                <a:gd name="T7" fmla="*/ 9281 h 9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21" h="9281">
                  <a:moveTo>
                    <a:pt x="0" y="9281"/>
                  </a:moveTo>
                  <a:lnTo>
                    <a:pt x="11221" y="1128"/>
                  </a:lnTo>
                  <a:cubicBezTo>
                    <a:pt x="10936" y="736"/>
                    <a:pt x="10631" y="360"/>
                    <a:pt x="10307" y="0"/>
                  </a:cubicBezTo>
                  <a:lnTo>
                    <a:pt x="0" y="928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4572001" y="2146300"/>
              <a:ext cx="2290763" cy="1550987"/>
            </a:xfrm>
            <a:custGeom>
              <a:avLst/>
              <a:gdLst>
                <a:gd name="T0" fmla="*/ 0 w 6006"/>
                <a:gd name="T1" fmla="*/ 4076 h 4076"/>
                <a:gd name="T2" fmla="*/ 6006 w 6006"/>
                <a:gd name="T3" fmla="*/ 609 h 4076"/>
                <a:gd name="T4" fmla="*/ 5610 w 6006"/>
                <a:gd name="T5" fmla="*/ 0 h 4076"/>
                <a:gd name="T6" fmla="*/ 0 w 6006"/>
                <a:gd name="T7" fmla="*/ 4076 h 4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6" h="4076">
                  <a:moveTo>
                    <a:pt x="0" y="4076"/>
                  </a:moveTo>
                  <a:lnTo>
                    <a:pt x="6006" y="609"/>
                  </a:lnTo>
                  <a:cubicBezTo>
                    <a:pt x="5884" y="399"/>
                    <a:pt x="5752" y="196"/>
                    <a:pt x="5610" y="0"/>
                  </a:cubicBezTo>
                  <a:lnTo>
                    <a:pt x="0" y="4076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4572001" y="2378075"/>
              <a:ext cx="2416175" cy="1319212"/>
            </a:xfrm>
            <a:custGeom>
              <a:avLst/>
              <a:gdLst>
                <a:gd name="T0" fmla="*/ 0 w 6335"/>
                <a:gd name="T1" fmla="*/ 3467 h 3467"/>
                <a:gd name="T2" fmla="*/ 6335 w 6335"/>
                <a:gd name="T3" fmla="*/ 646 h 3467"/>
                <a:gd name="T4" fmla="*/ 6006 w 6335"/>
                <a:gd name="T5" fmla="*/ 0 h 3467"/>
                <a:gd name="T6" fmla="*/ 0 w 6335"/>
                <a:gd name="T7" fmla="*/ 3467 h 3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35" h="3467">
                  <a:moveTo>
                    <a:pt x="0" y="3467"/>
                  </a:moveTo>
                  <a:lnTo>
                    <a:pt x="6335" y="646"/>
                  </a:lnTo>
                  <a:cubicBezTo>
                    <a:pt x="6237" y="425"/>
                    <a:pt x="6127" y="209"/>
                    <a:pt x="6006" y="0"/>
                  </a:cubicBezTo>
                  <a:lnTo>
                    <a:pt x="0" y="3467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572001" y="2624138"/>
              <a:ext cx="2514600" cy="1073150"/>
            </a:xfrm>
            <a:custGeom>
              <a:avLst/>
              <a:gdLst>
                <a:gd name="T0" fmla="*/ 0 w 6595"/>
                <a:gd name="T1" fmla="*/ 2821 h 2821"/>
                <a:gd name="T2" fmla="*/ 6595 w 6595"/>
                <a:gd name="T3" fmla="*/ 678 h 2821"/>
                <a:gd name="T4" fmla="*/ 6335 w 6595"/>
                <a:gd name="T5" fmla="*/ 0 h 2821"/>
                <a:gd name="T6" fmla="*/ 0 w 6595"/>
                <a:gd name="T7" fmla="*/ 2821 h 2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95" h="2821">
                  <a:moveTo>
                    <a:pt x="0" y="2821"/>
                  </a:moveTo>
                  <a:lnTo>
                    <a:pt x="6595" y="678"/>
                  </a:lnTo>
                  <a:cubicBezTo>
                    <a:pt x="6520" y="448"/>
                    <a:pt x="6434" y="222"/>
                    <a:pt x="6335" y="0"/>
                  </a:cubicBezTo>
                  <a:lnTo>
                    <a:pt x="0" y="2821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572001" y="2882900"/>
              <a:ext cx="2586038" cy="814387"/>
            </a:xfrm>
            <a:custGeom>
              <a:avLst/>
              <a:gdLst>
                <a:gd name="T0" fmla="*/ 0 w 6783"/>
                <a:gd name="T1" fmla="*/ 2143 h 2143"/>
                <a:gd name="T2" fmla="*/ 6783 w 6783"/>
                <a:gd name="T3" fmla="*/ 701 h 2143"/>
                <a:gd name="T4" fmla="*/ 6595 w 6783"/>
                <a:gd name="T5" fmla="*/ 0 h 2143"/>
                <a:gd name="T6" fmla="*/ 0 w 6783"/>
                <a:gd name="T7" fmla="*/ 2143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83" h="2143">
                  <a:moveTo>
                    <a:pt x="0" y="2143"/>
                  </a:moveTo>
                  <a:lnTo>
                    <a:pt x="6783" y="701"/>
                  </a:lnTo>
                  <a:cubicBezTo>
                    <a:pt x="6733" y="464"/>
                    <a:pt x="6670" y="230"/>
                    <a:pt x="6595" y="0"/>
                  </a:cubicBezTo>
                  <a:lnTo>
                    <a:pt x="0" y="2143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572001" y="3149600"/>
              <a:ext cx="2630488" cy="547687"/>
            </a:xfrm>
            <a:custGeom>
              <a:avLst/>
              <a:gdLst>
                <a:gd name="T0" fmla="*/ 0 w 6897"/>
                <a:gd name="T1" fmla="*/ 1442 h 1442"/>
                <a:gd name="T2" fmla="*/ 6897 w 6897"/>
                <a:gd name="T3" fmla="*/ 717 h 1442"/>
                <a:gd name="T4" fmla="*/ 6783 w 6897"/>
                <a:gd name="T5" fmla="*/ 0 h 1442"/>
                <a:gd name="T6" fmla="*/ 0 w 6897"/>
                <a:gd name="T7" fmla="*/ 1442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7" h="1442">
                  <a:moveTo>
                    <a:pt x="0" y="1442"/>
                  </a:moveTo>
                  <a:lnTo>
                    <a:pt x="6897" y="717"/>
                  </a:lnTo>
                  <a:cubicBezTo>
                    <a:pt x="6871" y="476"/>
                    <a:pt x="6833" y="237"/>
                    <a:pt x="6783" y="0"/>
                  </a:cubicBezTo>
                  <a:lnTo>
                    <a:pt x="0" y="1442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4572001" y="3421063"/>
              <a:ext cx="2644775" cy="276225"/>
            </a:xfrm>
            <a:custGeom>
              <a:avLst/>
              <a:gdLst>
                <a:gd name="T0" fmla="*/ 0 w 6935"/>
                <a:gd name="T1" fmla="*/ 725 h 725"/>
                <a:gd name="T2" fmla="*/ 6935 w 6935"/>
                <a:gd name="T3" fmla="*/ 725 h 725"/>
                <a:gd name="T4" fmla="*/ 6897 w 6935"/>
                <a:gd name="T5" fmla="*/ 0 h 725"/>
                <a:gd name="T6" fmla="*/ 0 w 6935"/>
                <a:gd name="T7" fmla="*/ 72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725">
                  <a:moveTo>
                    <a:pt x="0" y="725"/>
                  </a:moveTo>
                  <a:lnTo>
                    <a:pt x="6935" y="725"/>
                  </a:lnTo>
                  <a:cubicBezTo>
                    <a:pt x="6935" y="483"/>
                    <a:pt x="6922" y="241"/>
                    <a:pt x="6897" y="0"/>
                  </a:cubicBezTo>
                  <a:lnTo>
                    <a:pt x="0" y="72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4572001" y="3697288"/>
              <a:ext cx="2644775" cy="276225"/>
            </a:xfrm>
            <a:custGeom>
              <a:avLst/>
              <a:gdLst>
                <a:gd name="T0" fmla="*/ 0 w 6935"/>
                <a:gd name="T1" fmla="*/ 0 h 725"/>
                <a:gd name="T2" fmla="*/ 6897 w 6935"/>
                <a:gd name="T3" fmla="*/ 725 h 725"/>
                <a:gd name="T4" fmla="*/ 6935 w 6935"/>
                <a:gd name="T5" fmla="*/ 0 h 725"/>
                <a:gd name="T6" fmla="*/ 0 w 6935"/>
                <a:gd name="T7" fmla="*/ 0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725">
                  <a:moveTo>
                    <a:pt x="0" y="0"/>
                  </a:moveTo>
                  <a:lnTo>
                    <a:pt x="6897" y="725"/>
                  </a:lnTo>
                  <a:cubicBezTo>
                    <a:pt x="6922" y="484"/>
                    <a:pt x="6935" y="242"/>
                    <a:pt x="693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572001" y="3697288"/>
              <a:ext cx="2630488" cy="549275"/>
            </a:xfrm>
            <a:custGeom>
              <a:avLst/>
              <a:gdLst>
                <a:gd name="T0" fmla="*/ 0 w 6897"/>
                <a:gd name="T1" fmla="*/ 0 h 1442"/>
                <a:gd name="T2" fmla="*/ 6783 w 6897"/>
                <a:gd name="T3" fmla="*/ 1442 h 1442"/>
                <a:gd name="T4" fmla="*/ 6897 w 6897"/>
                <a:gd name="T5" fmla="*/ 725 h 1442"/>
                <a:gd name="T6" fmla="*/ 0 w 6897"/>
                <a:gd name="T7" fmla="*/ 0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7" h="1442">
                  <a:moveTo>
                    <a:pt x="0" y="0"/>
                  </a:moveTo>
                  <a:lnTo>
                    <a:pt x="6783" y="1442"/>
                  </a:lnTo>
                  <a:cubicBezTo>
                    <a:pt x="6833" y="1205"/>
                    <a:pt x="6871" y="966"/>
                    <a:pt x="6897" y="72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572001" y="3697288"/>
              <a:ext cx="2586038" cy="815975"/>
            </a:xfrm>
            <a:custGeom>
              <a:avLst/>
              <a:gdLst>
                <a:gd name="T0" fmla="*/ 0 w 6783"/>
                <a:gd name="T1" fmla="*/ 0 h 2143"/>
                <a:gd name="T2" fmla="*/ 6595 w 6783"/>
                <a:gd name="T3" fmla="*/ 2143 h 2143"/>
                <a:gd name="T4" fmla="*/ 6783 w 6783"/>
                <a:gd name="T5" fmla="*/ 1442 h 2143"/>
                <a:gd name="T6" fmla="*/ 0 w 6783"/>
                <a:gd name="T7" fmla="*/ 0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83" h="2143">
                  <a:moveTo>
                    <a:pt x="0" y="0"/>
                  </a:moveTo>
                  <a:lnTo>
                    <a:pt x="6595" y="2143"/>
                  </a:lnTo>
                  <a:cubicBezTo>
                    <a:pt x="6670" y="1913"/>
                    <a:pt x="6733" y="1679"/>
                    <a:pt x="6783" y="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4572001" y="3697288"/>
              <a:ext cx="2514600" cy="1074737"/>
            </a:xfrm>
            <a:custGeom>
              <a:avLst/>
              <a:gdLst>
                <a:gd name="T0" fmla="*/ 0 w 6595"/>
                <a:gd name="T1" fmla="*/ 0 h 2821"/>
                <a:gd name="T2" fmla="*/ 6335 w 6595"/>
                <a:gd name="T3" fmla="*/ 2821 h 2821"/>
                <a:gd name="T4" fmla="*/ 6595 w 6595"/>
                <a:gd name="T5" fmla="*/ 2143 h 2821"/>
                <a:gd name="T6" fmla="*/ 0 w 6595"/>
                <a:gd name="T7" fmla="*/ 0 h 2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95" h="2821">
                  <a:moveTo>
                    <a:pt x="0" y="0"/>
                  </a:moveTo>
                  <a:lnTo>
                    <a:pt x="6335" y="2821"/>
                  </a:lnTo>
                  <a:cubicBezTo>
                    <a:pt x="6434" y="2600"/>
                    <a:pt x="6520" y="2373"/>
                    <a:pt x="6595" y="214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4572001" y="3697288"/>
              <a:ext cx="2416175" cy="1320800"/>
            </a:xfrm>
            <a:custGeom>
              <a:avLst/>
              <a:gdLst>
                <a:gd name="T0" fmla="*/ 0 w 6335"/>
                <a:gd name="T1" fmla="*/ 0 h 3468"/>
                <a:gd name="T2" fmla="*/ 6006 w 6335"/>
                <a:gd name="T3" fmla="*/ 3468 h 3468"/>
                <a:gd name="T4" fmla="*/ 6335 w 6335"/>
                <a:gd name="T5" fmla="*/ 2821 h 3468"/>
                <a:gd name="T6" fmla="*/ 0 w 6335"/>
                <a:gd name="T7" fmla="*/ 0 h 3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35" h="3468">
                  <a:moveTo>
                    <a:pt x="0" y="0"/>
                  </a:moveTo>
                  <a:lnTo>
                    <a:pt x="6006" y="3468"/>
                  </a:lnTo>
                  <a:cubicBezTo>
                    <a:pt x="6127" y="3258"/>
                    <a:pt x="6237" y="3042"/>
                    <a:pt x="6335" y="282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4572001" y="3697288"/>
              <a:ext cx="2290763" cy="1550987"/>
            </a:xfrm>
            <a:custGeom>
              <a:avLst/>
              <a:gdLst>
                <a:gd name="T0" fmla="*/ 0 w 6006"/>
                <a:gd name="T1" fmla="*/ 0 h 4076"/>
                <a:gd name="T2" fmla="*/ 5610 w 6006"/>
                <a:gd name="T3" fmla="*/ 4076 h 4076"/>
                <a:gd name="T4" fmla="*/ 6006 w 6006"/>
                <a:gd name="T5" fmla="*/ 3468 h 4076"/>
                <a:gd name="T6" fmla="*/ 0 w 6006"/>
                <a:gd name="T7" fmla="*/ 0 h 4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6" h="4076">
                  <a:moveTo>
                    <a:pt x="0" y="0"/>
                  </a:moveTo>
                  <a:lnTo>
                    <a:pt x="5610" y="4076"/>
                  </a:lnTo>
                  <a:cubicBezTo>
                    <a:pt x="5752" y="3880"/>
                    <a:pt x="5884" y="3677"/>
                    <a:pt x="6006" y="346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4572001" y="3697288"/>
              <a:ext cx="2138363" cy="1766887"/>
            </a:xfrm>
            <a:custGeom>
              <a:avLst/>
              <a:gdLst>
                <a:gd name="T0" fmla="*/ 0 w 11221"/>
                <a:gd name="T1" fmla="*/ 0 h 9280"/>
                <a:gd name="T2" fmla="*/ 10307 w 11221"/>
                <a:gd name="T3" fmla="*/ 9280 h 9280"/>
                <a:gd name="T4" fmla="*/ 11221 w 11221"/>
                <a:gd name="T5" fmla="*/ 8152 h 9280"/>
                <a:gd name="T6" fmla="*/ 0 w 11221"/>
                <a:gd name="T7" fmla="*/ 0 h 9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21" h="9280">
                  <a:moveTo>
                    <a:pt x="0" y="0"/>
                  </a:moveTo>
                  <a:lnTo>
                    <a:pt x="10307" y="9280"/>
                  </a:lnTo>
                  <a:cubicBezTo>
                    <a:pt x="10631" y="8921"/>
                    <a:pt x="10936" y="8544"/>
                    <a:pt x="11221" y="815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4572001" y="3697288"/>
              <a:ext cx="1965325" cy="1962150"/>
            </a:xfrm>
            <a:custGeom>
              <a:avLst/>
              <a:gdLst>
                <a:gd name="T0" fmla="*/ 0 w 10307"/>
                <a:gd name="T1" fmla="*/ 0 h 10307"/>
                <a:gd name="T2" fmla="*/ 9281 w 10307"/>
                <a:gd name="T3" fmla="*/ 10307 h 10307"/>
                <a:gd name="T4" fmla="*/ 10307 w 10307"/>
                <a:gd name="T5" fmla="*/ 9280 h 10307"/>
                <a:gd name="T6" fmla="*/ 0 w 10307"/>
                <a:gd name="T7" fmla="*/ 0 h 10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7" h="10307">
                  <a:moveTo>
                    <a:pt x="0" y="0"/>
                  </a:moveTo>
                  <a:lnTo>
                    <a:pt x="9281" y="10307"/>
                  </a:lnTo>
                  <a:cubicBezTo>
                    <a:pt x="9641" y="9983"/>
                    <a:pt x="9983" y="9640"/>
                    <a:pt x="10307" y="928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4572001" y="3697288"/>
              <a:ext cx="1770063" cy="2135187"/>
            </a:xfrm>
            <a:custGeom>
              <a:avLst/>
              <a:gdLst>
                <a:gd name="T0" fmla="*/ 0 w 9281"/>
                <a:gd name="T1" fmla="*/ 0 h 11221"/>
                <a:gd name="T2" fmla="*/ 8152 w 9281"/>
                <a:gd name="T3" fmla="*/ 11221 h 11221"/>
                <a:gd name="T4" fmla="*/ 9281 w 9281"/>
                <a:gd name="T5" fmla="*/ 10307 h 11221"/>
                <a:gd name="T6" fmla="*/ 0 w 9281"/>
                <a:gd name="T7" fmla="*/ 0 h 1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81" h="11221">
                  <a:moveTo>
                    <a:pt x="0" y="0"/>
                  </a:moveTo>
                  <a:lnTo>
                    <a:pt x="8152" y="11221"/>
                  </a:lnTo>
                  <a:cubicBezTo>
                    <a:pt x="8544" y="10936"/>
                    <a:pt x="8921" y="10631"/>
                    <a:pt x="9281" y="103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4572001" y="3697288"/>
              <a:ext cx="1554163" cy="2286000"/>
            </a:xfrm>
            <a:custGeom>
              <a:avLst/>
              <a:gdLst>
                <a:gd name="T0" fmla="*/ 0 w 8152"/>
                <a:gd name="T1" fmla="*/ 0 h 12011"/>
                <a:gd name="T2" fmla="*/ 6935 w 8152"/>
                <a:gd name="T3" fmla="*/ 12011 h 12011"/>
                <a:gd name="T4" fmla="*/ 8152 w 8152"/>
                <a:gd name="T5" fmla="*/ 11221 h 12011"/>
                <a:gd name="T6" fmla="*/ 0 w 8152"/>
                <a:gd name="T7" fmla="*/ 0 h 12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52" h="12011">
                  <a:moveTo>
                    <a:pt x="0" y="0"/>
                  </a:moveTo>
                  <a:lnTo>
                    <a:pt x="6935" y="12011"/>
                  </a:lnTo>
                  <a:cubicBezTo>
                    <a:pt x="7354" y="11769"/>
                    <a:pt x="7761" y="11505"/>
                    <a:pt x="8152" y="1122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4572001" y="3697288"/>
              <a:ext cx="1322388" cy="2411412"/>
            </a:xfrm>
            <a:custGeom>
              <a:avLst/>
              <a:gdLst>
                <a:gd name="T0" fmla="*/ 0 w 6935"/>
                <a:gd name="T1" fmla="*/ 0 h 12670"/>
                <a:gd name="T2" fmla="*/ 5641 w 6935"/>
                <a:gd name="T3" fmla="*/ 12670 h 12670"/>
                <a:gd name="T4" fmla="*/ 6935 w 6935"/>
                <a:gd name="T5" fmla="*/ 12011 h 12670"/>
                <a:gd name="T6" fmla="*/ 0 w 6935"/>
                <a:gd name="T7" fmla="*/ 0 h 1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12670">
                  <a:moveTo>
                    <a:pt x="0" y="0"/>
                  </a:moveTo>
                  <a:lnTo>
                    <a:pt x="5641" y="12670"/>
                  </a:lnTo>
                  <a:cubicBezTo>
                    <a:pt x="6084" y="12473"/>
                    <a:pt x="6515" y="12253"/>
                    <a:pt x="6935" y="1201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4572001" y="3697288"/>
              <a:ext cx="1074738" cy="2509837"/>
            </a:xfrm>
            <a:custGeom>
              <a:avLst/>
              <a:gdLst>
                <a:gd name="T0" fmla="*/ 0 w 5641"/>
                <a:gd name="T1" fmla="*/ 0 h 13191"/>
                <a:gd name="T2" fmla="*/ 4286 w 5641"/>
                <a:gd name="T3" fmla="*/ 13191 h 13191"/>
                <a:gd name="T4" fmla="*/ 5641 w 5641"/>
                <a:gd name="T5" fmla="*/ 12670 h 13191"/>
                <a:gd name="T6" fmla="*/ 0 w 5641"/>
                <a:gd name="T7" fmla="*/ 0 h 13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41" h="13191">
                  <a:moveTo>
                    <a:pt x="0" y="0"/>
                  </a:moveTo>
                  <a:lnTo>
                    <a:pt x="4286" y="13191"/>
                  </a:lnTo>
                  <a:cubicBezTo>
                    <a:pt x="4746" y="13041"/>
                    <a:pt x="5199" y="12867"/>
                    <a:pt x="5641" y="1267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4572001" y="3697288"/>
              <a:ext cx="817563" cy="2581275"/>
            </a:xfrm>
            <a:custGeom>
              <a:avLst/>
              <a:gdLst>
                <a:gd name="T0" fmla="*/ 0 w 4286"/>
                <a:gd name="T1" fmla="*/ 0 h 13566"/>
                <a:gd name="T2" fmla="*/ 2884 w 4286"/>
                <a:gd name="T3" fmla="*/ 13566 h 13566"/>
                <a:gd name="T4" fmla="*/ 4286 w 4286"/>
                <a:gd name="T5" fmla="*/ 13191 h 13566"/>
                <a:gd name="T6" fmla="*/ 0 w 4286"/>
                <a:gd name="T7" fmla="*/ 0 h 13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86" h="13566">
                  <a:moveTo>
                    <a:pt x="0" y="0"/>
                  </a:moveTo>
                  <a:lnTo>
                    <a:pt x="2884" y="13566"/>
                  </a:lnTo>
                  <a:cubicBezTo>
                    <a:pt x="3357" y="13466"/>
                    <a:pt x="3825" y="13340"/>
                    <a:pt x="4286" y="131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4572001" y="3697288"/>
              <a:ext cx="549275" cy="2625725"/>
            </a:xfrm>
            <a:custGeom>
              <a:avLst/>
              <a:gdLst>
                <a:gd name="T0" fmla="*/ 0 w 2884"/>
                <a:gd name="T1" fmla="*/ 0 h 13794"/>
                <a:gd name="T2" fmla="*/ 1450 w 2884"/>
                <a:gd name="T3" fmla="*/ 13794 h 13794"/>
                <a:gd name="T4" fmla="*/ 2884 w 2884"/>
                <a:gd name="T5" fmla="*/ 13566 h 13794"/>
                <a:gd name="T6" fmla="*/ 0 w 2884"/>
                <a:gd name="T7" fmla="*/ 0 h 13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4" h="13794">
                  <a:moveTo>
                    <a:pt x="0" y="0"/>
                  </a:moveTo>
                  <a:lnTo>
                    <a:pt x="1450" y="13794"/>
                  </a:lnTo>
                  <a:cubicBezTo>
                    <a:pt x="1931" y="13743"/>
                    <a:pt x="2410" y="13667"/>
                    <a:pt x="2884" y="135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4572001" y="3697288"/>
              <a:ext cx="276225" cy="2640012"/>
            </a:xfrm>
            <a:custGeom>
              <a:avLst/>
              <a:gdLst>
                <a:gd name="T0" fmla="*/ 0 w 1450"/>
                <a:gd name="T1" fmla="*/ 0 h 13870"/>
                <a:gd name="T2" fmla="*/ 0 w 1450"/>
                <a:gd name="T3" fmla="*/ 13870 h 13870"/>
                <a:gd name="T4" fmla="*/ 1450 w 1450"/>
                <a:gd name="T5" fmla="*/ 13794 h 13870"/>
                <a:gd name="T6" fmla="*/ 0 w 1450"/>
                <a:gd name="T7" fmla="*/ 0 h 1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0" h="13870">
                  <a:moveTo>
                    <a:pt x="0" y="0"/>
                  </a:moveTo>
                  <a:lnTo>
                    <a:pt x="0" y="13870"/>
                  </a:lnTo>
                  <a:cubicBezTo>
                    <a:pt x="484" y="13870"/>
                    <a:pt x="968" y="13844"/>
                    <a:pt x="1450" y="1379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4295776" y="3697288"/>
              <a:ext cx="276225" cy="2640012"/>
            </a:xfrm>
            <a:custGeom>
              <a:avLst/>
              <a:gdLst>
                <a:gd name="T0" fmla="*/ 1450 w 1450"/>
                <a:gd name="T1" fmla="*/ 0 h 13870"/>
                <a:gd name="T2" fmla="*/ 0 w 1450"/>
                <a:gd name="T3" fmla="*/ 13794 h 13870"/>
                <a:gd name="T4" fmla="*/ 1450 w 1450"/>
                <a:gd name="T5" fmla="*/ 13870 h 13870"/>
                <a:gd name="T6" fmla="*/ 1450 w 1450"/>
                <a:gd name="T7" fmla="*/ 0 h 1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0" h="13870">
                  <a:moveTo>
                    <a:pt x="1450" y="0"/>
                  </a:moveTo>
                  <a:lnTo>
                    <a:pt x="0" y="13794"/>
                  </a:lnTo>
                  <a:cubicBezTo>
                    <a:pt x="482" y="13844"/>
                    <a:pt x="966" y="13870"/>
                    <a:pt x="1450" y="13870"/>
                  </a:cubicBezTo>
                  <a:lnTo>
                    <a:pt x="1450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4022726" y="3697288"/>
              <a:ext cx="549275" cy="2625725"/>
            </a:xfrm>
            <a:custGeom>
              <a:avLst/>
              <a:gdLst>
                <a:gd name="T0" fmla="*/ 2884 w 2884"/>
                <a:gd name="T1" fmla="*/ 0 h 13794"/>
                <a:gd name="T2" fmla="*/ 0 w 2884"/>
                <a:gd name="T3" fmla="*/ 13566 h 13794"/>
                <a:gd name="T4" fmla="*/ 1434 w 2884"/>
                <a:gd name="T5" fmla="*/ 13794 h 13794"/>
                <a:gd name="T6" fmla="*/ 2884 w 2884"/>
                <a:gd name="T7" fmla="*/ 0 h 13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4" h="13794">
                  <a:moveTo>
                    <a:pt x="2884" y="0"/>
                  </a:moveTo>
                  <a:lnTo>
                    <a:pt x="0" y="13566"/>
                  </a:lnTo>
                  <a:cubicBezTo>
                    <a:pt x="474" y="13667"/>
                    <a:pt x="952" y="13743"/>
                    <a:pt x="1434" y="13794"/>
                  </a:cubicBezTo>
                  <a:lnTo>
                    <a:pt x="2884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9"/>
            <p:cNvSpPr>
              <a:spLocks/>
            </p:cNvSpPr>
            <p:nvPr/>
          </p:nvSpPr>
          <p:spPr bwMode="auto">
            <a:xfrm>
              <a:off x="3754438" y="3697288"/>
              <a:ext cx="817563" cy="2581275"/>
            </a:xfrm>
            <a:custGeom>
              <a:avLst/>
              <a:gdLst>
                <a:gd name="T0" fmla="*/ 4286 w 4286"/>
                <a:gd name="T1" fmla="*/ 0 h 13566"/>
                <a:gd name="T2" fmla="*/ 0 w 4286"/>
                <a:gd name="T3" fmla="*/ 13191 h 13566"/>
                <a:gd name="T4" fmla="*/ 1402 w 4286"/>
                <a:gd name="T5" fmla="*/ 13566 h 13566"/>
                <a:gd name="T6" fmla="*/ 4286 w 4286"/>
                <a:gd name="T7" fmla="*/ 0 h 13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86" h="13566">
                  <a:moveTo>
                    <a:pt x="4286" y="0"/>
                  </a:moveTo>
                  <a:lnTo>
                    <a:pt x="0" y="13191"/>
                  </a:lnTo>
                  <a:cubicBezTo>
                    <a:pt x="460" y="13340"/>
                    <a:pt x="928" y="13466"/>
                    <a:pt x="1402" y="13566"/>
                  </a:cubicBezTo>
                  <a:lnTo>
                    <a:pt x="4286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1"/>
            <p:cNvSpPr>
              <a:spLocks/>
            </p:cNvSpPr>
            <p:nvPr/>
          </p:nvSpPr>
          <p:spPr bwMode="auto">
            <a:xfrm>
              <a:off x="3495676" y="3697288"/>
              <a:ext cx="1076325" cy="2509837"/>
            </a:xfrm>
            <a:custGeom>
              <a:avLst/>
              <a:gdLst>
                <a:gd name="T0" fmla="*/ 5642 w 5642"/>
                <a:gd name="T1" fmla="*/ 0 h 13191"/>
                <a:gd name="T2" fmla="*/ 0 w 5642"/>
                <a:gd name="T3" fmla="*/ 12670 h 13191"/>
                <a:gd name="T4" fmla="*/ 1356 w 5642"/>
                <a:gd name="T5" fmla="*/ 13191 h 13191"/>
                <a:gd name="T6" fmla="*/ 5642 w 5642"/>
                <a:gd name="T7" fmla="*/ 0 h 13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42" h="13191">
                  <a:moveTo>
                    <a:pt x="5642" y="0"/>
                  </a:moveTo>
                  <a:lnTo>
                    <a:pt x="0" y="12670"/>
                  </a:lnTo>
                  <a:cubicBezTo>
                    <a:pt x="443" y="12867"/>
                    <a:pt x="895" y="13041"/>
                    <a:pt x="1356" y="13191"/>
                  </a:cubicBezTo>
                  <a:lnTo>
                    <a:pt x="5642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3"/>
            <p:cNvSpPr>
              <a:spLocks/>
            </p:cNvSpPr>
            <p:nvPr/>
          </p:nvSpPr>
          <p:spPr bwMode="auto">
            <a:xfrm>
              <a:off x="3249613" y="3697288"/>
              <a:ext cx="1322388" cy="2411412"/>
            </a:xfrm>
            <a:custGeom>
              <a:avLst/>
              <a:gdLst>
                <a:gd name="T0" fmla="*/ 6935 w 6935"/>
                <a:gd name="T1" fmla="*/ 0 h 12670"/>
                <a:gd name="T2" fmla="*/ 0 w 6935"/>
                <a:gd name="T3" fmla="*/ 12011 h 12670"/>
                <a:gd name="T4" fmla="*/ 1293 w 6935"/>
                <a:gd name="T5" fmla="*/ 12670 h 12670"/>
                <a:gd name="T6" fmla="*/ 6935 w 6935"/>
                <a:gd name="T7" fmla="*/ 0 h 1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12670">
                  <a:moveTo>
                    <a:pt x="6935" y="0"/>
                  </a:moveTo>
                  <a:lnTo>
                    <a:pt x="0" y="12011"/>
                  </a:lnTo>
                  <a:cubicBezTo>
                    <a:pt x="419" y="12253"/>
                    <a:pt x="851" y="12473"/>
                    <a:pt x="1293" y="12670"/>
                  </a:cubicBezTo>
                  <a:lnTo>
                    <a:pt x="693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3017838" y="3697288"/>
              <a:ext cx="1554163" cy="2286000"/>
            </a:xfrm>
            <a:custGeom>
              <a:avLst/>
              <a:gdLst>
                <a:gd name="T0" fmla="*/ 8153 w 8153"/>
                <a:gd name="T1" fmla="*/ 0 h 12011"/>
                <a:gd name="T2" fmla="*/ 0 w 8153"/>
                <a:gd name="T3" fmla="*/ 11221 h 12011"/>
                <a:gd name="T4" fmla="*/ 1218 w 8153"/>
                <a:gd name="T5" fmla="*/ 12011 h 12011"/>
                <a:gd name="T6" fmla="*/ 8153 w 8153"/>
                <a:gd name="T7" fmla="*/ 0 h 12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53" h="12011">
                  <a:moveTo>
                    <a:pt x="8153" y="0"/>
                  </a:moveTo>
                  <a:lnTo>
                    <a:pt x="0" y="11221"/>
                  </a:lnTo>
                  <a:cubicBezTo>
                    <a:pt x="392" y="11505"/>
                    <a:pt x="799" y="11769"/>
                    <a:pt x="1218" y="12011"/>
                  </a:cubicBezTo>
                  <a:lnTo>
                    <a:pt x="8153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2801938" y="3697288"/>
              <a:ext cx="1770063" cy="2135187"/>
            </a:xfrm>
            <a:custGeom>
              <a:avLst/>
              <a:gdLst>
                <a:gd name="T0" fmla="*/ 9281 w 9281"/>
                <a:gd name="T1" fmla="*/ 0 h 11221"/>
                <a:gd name="T2" fmla="*/ 0 w 9281"/>
                <a:gd name="T3" fmla="*/ 10307 h 11221"/>
                <a:gd name="T4" fmla="*/ 1128 w 9281"/>
                <a:gd name="T5" fmla="*/ 11221 h 11221"/>
                <a:gd name="T6" fmla="*/ 9281 w 9281"/>
                <a:gd name="T7" fmla="*/ 0 h 1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81" h="11221">
                  <a:moveTo>
                    <a:pt x="9281" y="0"/>
                  </a:moveTo>
                  <a:lnTo>
                    <a:pt x="0" y="10307"/>
                  </a:lnTo>
                  <a:cubicBezTo>
                    <a:pt x="360" y="10631"/>
                    <a:pt x="737" y="10936"/>
                    <a:pt x="1128" y="11221"/>
                  </a:cubicBezTo>
                  <a:lnTo>
                    <a:pt x="9281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2606676" y="3697288"/>
              <a:ext cx="1965325" cy="1962150"/>
            </a:xfrm>
            <a:custGeom>
              <a:avLst/>
              <a:gdLst>
                <a:gd name="T0" fmla="*/ 10307 w 10307"/>
                <a:gd name="T1" fmla="*/ 0 h 10307"/>
                <a:gd name="T2" fmla="*/ 0 w 10307"/>
                <a:gd name="T3" fmla="*/ 9280 h 10307"/>
                <a:gd name="T4" fmla="*/ 1026 w 10307"/>
                <a:gd name="T5" fmla="*/ 10307 h 10307"/>
                <a:gd name="T6" fmla="*/ 10307 w 10307"/>
                <a:gd name="T7" fmla="*/ 0 h 10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7" h="10307">
                  <a:moveTo>
                    <a:pt x="10307" y="0"/>
                  </a:moveTo>
                  <a:lnTo>
                    <a:pt x="0" y="9280"/>
                  </a:lnTo>
                  <a:cubicBezTo>
                    <a:pt x="324" y="9640"/>
                    <a:pt x="666" y="9983"/>
                    <a:pt x="1026" y="10307"/>
                  </a:cubicBezTo>
                  <a:lnTo>
                    <a:pt x="10307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/>
            <p:cNvSpPr>
              <a:spLocks/>
            </p:cNvSpPr>
            <p:nvPr/>
          </p:nvSpPr>
          <p:spPr bwMode="auto">
            <a:xfrm>
              <a:off x="2432051" y="3697288"/>
              <a:ext cx="2139950" cy="1766887"/>
            </a:xfrm>
            <a:custGeom>
              <a:avLst/>
              <a:gdLst>
                <a:gd name="T0" fmla="*/ 11221 w 11221"/>
                <a:gd name="T1" fmla="*/ 0 h 9280"/>
                <a:gd name="T2" fmla="*/ 0 w 11221"/>
                <a:gd name="T3" fmla="*/ 8152 h 9280"/>
                <a:gd name="T4" fmla="*/ 914 w 11221"/>
                <a:gd name="T5" fmla="*/ 9280 h 9280"/>
                <a:gd name="T6" fmla="*/ 11221 w 11221"/>
                <a:gd name="T7" fmla="*/ 0 h 9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21" h="9280">
                  <a:moveTo>
                    <a:pt x="11221" y="0"/>
                  </a:moveTo>
                  <a:lnTo>
                    <a:pt x="0" y="8152"/>
                  </a:lnTo>
                  <a:cubicBezTo>
                    <a:pt x="285" y="8544"/>
                    <a:pt x="590" y="8921"/>
                    <a:pt x="914" y="9280"/>
                  </a:cubicBezTo>
                  <a:lnTo>
                    <a:pt x="11221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/>
            <p:cNvSpPr>
              <a:spLocks/>
            </p:cNvSpPr>
            <p:nvPr/>
          </p:nvSpPr>
          <p:spPr bwMode="auto">
            <a:xfrm>
              <a:off x="2281238" y="3697288"/>
              <a:ext cx="2290763" cy="1550987"/>
            </a:xfrm>
            <a:custGeom>
              <a:avLst/>
              <a:gdLst>
                <a:gd name="T0" fmla="*/ 12012 w 12012"/>
                <a:gd name="T1" fmla="*/ 0 h 8152"/>
                <a:gd name="T2" fmla="*/ 0 w 12012"/>
                <a:gd name="T3" fmla="*/ 6935 h 8152"/>
                <a:gd name="T4" fmla="*/ 791 w 12012"/>
                <a:gd name="T5" fmla="*/ 8152 h 8152"/>
                <a:gd name="T6" fmla="*/ 12012 w 12012"/>
                <a:gd name="T7" fmla="*/ 0 h 8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12" h="8152">
                  <a:moveTo>
                    <a:pt x="12012" y="0"/>
                  </a:moveTo>
                  <a:lnTo>
                    <a:pt x="0" y="6935"/>
                  </a:lnTo>
                  <a:cubicBezTo>
                    <a:pt x="242" y="7354"/>
                    <a:pt x="506" y="7760"/>
                    <a:pt x="791" y="8152"/>
                  </a:cubicBezTo>
                  <a:lnTo>
                    <a:pt x="12012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2155826" y="3697288"/>
              <a:ext cx="2416175" cy="1320800"/>
            </a:xfrm>
            <a:custGeom>
              <a:avLst/>
              <a:gdLst>
                <a:gd name="T0" fmla="*/ 12671 w 12671"/>
                <a:gd name="T1" fmla="*/ 0 h 6935"/>
                <a:gd name="T2" fmla="*/ 0 w 12671"/>
                <a:gd name="T3" fmla="*/ 5641 h 6935"/>
                <a:gd name="T4" fmla="*/ 659 w 12671"/>
                <a:gd name="T5" fmla="*/ 6935 h 6935"/>
                <a:gd name="T6" fmla="*/ 12671 w 12671"/>
                <a:gd name="T7" fmla="*/ 0 h 6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71" h="6935">
                  <a:moveTo>
                    <a:pt x="12671" y="0"/>
                  </a:moveTo>
                  <a:lnTo>
                    <a:pt x="0" y="5641"/>
                  </a:lnTo>
                  <a:cubicBezTo>
                    <a:pt x="197" y="6083"/>
                    <a:pt x="417" y="6515"/>
                    <a:pt x="659" y="6935"/>
                  </a:cubicBezTo>
                  <a:lnTo>
                    <a:pt x="12671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2057401" y="3697288"/>
              <a:ext cx="2514600" cy="1073150"/>
            </a:xfrm>
            <a:custGeom>
              <a:avLst/>
              <a:gdLst>
                <a:gd name="T0" fmla="*/ 13191 w 13191"/>
                <a:gd name="T1" fmla="*/ 0 h 5641"/>
                <a:gd name="T2" fmla="*/ 0 w 13191"/>
                <a:gd name="T3" fmla="*/ 4286 h 5641"/>
                <a:gd name="T4" fmla="*/ 520 w 13191"/>
                <a:gd name="T5" fmla="*/ 5641 h 5641"/>
                <a:gd name="T6" fmla="*/ 13191 w 13191"/>
                <a:gd name="T7" fmla="*/ 0 h 5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191" h="5641">
                  <a:moveTo>
                    <a:pt x="13191" y="0"/>
                  </a:moveTo>
                  <a:lnTo>
                    <a:pt x="0" y="4286"/>
                  </a:lnTo>
                  <a:cubicBezTo>
                    <a:pt x="149" y="4746"/>
                    <a:pt x="323" y="5199"/>
                    <a:pt x="520" y="5641"/>
                  </a:cubicBezTo>
                  <a:lnTo>
                    <a:pt x="13191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1985963" y="3697288"/>
              <a:ext cx="2586038" cy="815975"/>
            </a:xfrm>
            <a:custGeom>
              <a:avLst/>
              <a:gdLst>
                <a:gd name="T0" fmla="*/ 13567 w 13567"/>
                <a:gd name="T1" fmla="*/ 0 h 4286"/>
                <a:gd name="T2" fmla="*/ 0 w 13567"/>
                <a:gd name="T3" fmla="*/ 2883 h 4286"/>
                <a:gd name="T4" fmla="*/ 376 w 13567"/>
                <a:gd name="T5" fmla="*/ 4286 h 4286"/>
                <a:gd name="T6" fmla="*/ 13567 w 13567"/>
                <a:gd name="T7" fmla="*/ 0 h 4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67" h="4286">
                  <a:moveTo>
                    <a:pt x="13567" y="0"/>
                  </a:moveTo>
                  <a:lnTo>
                    <a:pt x="0" y="2883"/>
                  </a:lnTo>
                  <a:cubicBezTo>
                    <a:pt x="101" y="3357"/>
                    <a:pt x="226" y="3825"/>
                    <a:pt x="376" y="4286"/>
                  </a:cubicBezTo>
                  <a:lnTo>
                    <a:pt x="13567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1941513" y="3697288"/>
              <a:ext cx="2630488" cy="549275"/>
            </a:xfrm>
            <a:custGeom>
              <a:avLst/>
              <a:gdLst>
                <a:gd name="T0" fmla="*/ 13794 w 13794"/>
                <a:gd name="T1" fmla="*/ 0 h 2883"/>
                <a:gd name="T2" fmla="*/ 0 w 13794"/>
                <a:gd name="T3" fmla="*/ 1449 h 2883"/>
                <a:gd name="T4" fmla="*/ 227 w 13794"/>
                <a:gd name="T5" fmla="*/ 2883 h 2883"/>
                <a:gd name="T6" fmla="*/ 13794 w 13794"/>
                <a:gd name="T7" fmla="*/ 0 h 2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94" h="2883">
                  <a:moveTo>
                    <a:pt x="13794" y="0"/>
                  </a:moveTo>
                  <a:lnTo>
                    <a:pt x="0" y="1449"/>
                  </a:lnTo>
                  <a:cubicBezTo>
                    <a:pt x="51" y="1931"/>
                    <a:pt x="126" y="2410"/>
                    <a:pt x="227" y="2883"/>
                  </a:cubicBezTo>
                  <a:lnTo>
                    <a:pt x="13794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1927226" y="3697288"/>
              <a:ext cx="2644775" cy="276225"/>
            </a:xfrm>
            <a:custGeom>
              <a:avLst/>
              <a:gdLst>
                <a:gd name="T0" fmla="*/ 13870 w 13870"/>
                <a:gd name="T1" fmla="*/ 0 h 1449"/>
                <a:gd name="T2" fmla="*/ 0 w 13870"/>
                <a:gd name="T3" fmla="*/ 0 h 1449"/>
                <a:gd name="T4" fmla="*/ 76 w 13870"/>
                <a:gd name="T5" fmla="*/ 1449 h 1449"/>
                <a:gd name="T6" fmla="*/ 13870 w 13870"/>
                <a:gd name="T7" fmla="*/ 0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70" h="1449">
                  <a:moveTo>
                    <a:pt x="13870" y="0"/>
                  </a:moveTo>
                  <a:lnTo>
                    <a:pt x="0" y="0"/>
                  </a:lnTo>
                  <a:cubicBezTo>
                    <a:pt x="0" y="484"/>
                    <a:pt x="25" y="968"/>
                    <a:pt x="76" y="1449"/>
                  </a:cubicBezTo>
                  <a:lnTo>
                    <a:pt x="1387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5"/>
            <p:cNvSpPr>
              <a:spLocks/>
            </p:cNvSpPr>
            <p:nvPr/>
          </p:nvSpPr>
          <p:spPr bwMode="auto">
            <a:xfrm>
              <a:off x="1927226" y="3421063"/>
              <a:ext cx="2644775" cy="276225"/>
            </a:xfrm>
            <a:custGeom>
              <a:avLst/>
              <a:gdLst>
                <a:gd name="T0" fmla="*/ 13870 w 13870"/>
                <a:gd name="T1" fmla="*/ 1450 h 1450"/>
                <a:gd name="T2" fmla="*/ 76 w 13870"/>
                <a:gd name="T3" fmla="*/ 0 h 1450"/>
                <a:gd name="T4" fmla="*/ 0 w 13870"/>
                <a:gd name="T5" fmla="*/ 1450 h 1450"/>
                <a:gd name="T6" fmla="*/ 13870 w 13870"/>
                <a:gd name="T7" fmla="*/ 1450 h 1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70" h="1450">
                  <a:moveTo>
                    <a:pt x="13870" y="1450"/>
                  </a:moveTo>
                  <a:lnTo>
                    <a:pt x="76" y="0"/>
                  </a:lnTo>
                  <a:cubicBezTo>
                    <a:pt x="25" y="481"/>
                    <a:pt x="0" y="965"/>
                    <a:pt x="0" y="1450"/>
                  </a:cubicBezTo>
                  <a:lnTo>
                    <a:pt x="13870" y="145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7"/>
            <p:cNvSpPr>
              <a:spLocks/>
            </p:cNvSpPr>
            <p:nvPr/>
          </p:nvSpPr>
          <p:spPr bwMode="auto">
            <a:xfrm>
              <a:off x="1941513" y="3149600"/>
              <a:ext cx="2630488" cy="547687"/>
            </a:xfrm>
            <a:custGeom>
              <a:avLst/>
              <a:gdLst>
                <a:gd name="T0" fmla="*/ 13794 w 13794"/>
                <a:gd name="T1" fmla="*/ 2884 h 2884"/>
                <a:gd name="T2" fmla="*/ 227 w 13794"/>
                <a:gd name="T3" fmla="*/ 0 h 2884"/>
                <a:gd name="T4" fmla="*/ 0 w 13794"/>
                <a:gd name="T5" fmla="*/ 1434 h 2884"/>
                <a:gd name="T6" fmla="*/ 13794 w 13794"/>
                <a:gd name="T7" fmla="*/ 2884 h 2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94" h="2884">
                  <a:moveTo>
                    <a:pt x="13794" y="2884"/>
                  </a:moveTo>
                  <a:lnTo>
                    <a:pt x="227" y="0"/>
                  </a:lnTo>
                  <a:cubicBezTo>
                    <a:pt x="126" y="474"/>
                    <a:pt x="51" y="952"/>
                    <a:pt x="0" y="1434"/>
                  </a:cubicBezTo>
                  <a:lnTo>
                    <a:pt x="13794" y="2884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1985963" y="2882900"/>
              <a:ext cx="2586038" cy="814387"/>
            </a:xfrm>
            <a:custGeom>
              <a:avLst/>
              <a:gdLst>
                <a:gd name="T0" fmla="*/ 13567 w 13567"/>
                <a:gd name="T1" fmla="*/ 4286 h 4286"/>
                <a:gd name="T2" fmla="*/ 376 w 13567"/>
                <a:gd name="T3" fmla="*/ 0 h 4286"/>
                <a:gd name="T4" fmla="*/ 0 w 13567"/>
                <a:gd name="T5" fmla="*/ 1402 h 4286"/>
                <a:gd name="T6" fmla="*/ 13567 w 13567"/>
                <a:gd name="T7" fmla="*/ 4286 h 4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67" h="4286">
                  <a:moveTo>
                    <a:pt x="13567" y="4286"/>
                  </a:moveTo>
                  <a:lnTo>
                    <a:pt x="376" y="0"/>
                  </a:lnTo>
                  <a:cubicBezTo>
                    <a:pt x="226" y="460"/>
                    <a:pt x="101" y="928"/>
                    <a:pt x="0" y="1402"/>
                  </a:cubicBezTo>
                  <a:lnTo>
                    <a:pt x="13567" y="4286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1"/>
            <p:cNvSpPr>
              <a:spLocks/>
            </p:cNvSpPr>
            <p:nvPr/>
          </p:nvSpPr>
          <p:spPr bwMode="auto">
            <a:xfrm>
              <a:off x="2057401" y="2624138"/>
              <a:ext cx="2514600" cy="1073150"/>
            </a:xfrm>
            <a:custGeom>
              <a:avLst/>
              <a:gdLst>
                <a:gd name="T0" fmla="*/ 13191 w 13191"/>
                <a:gd name="T1" fmla="*/ 5642 h 5642"/>
                <a:gd name="T2" fmla="*/ 520 w 13191"/>
                <a:gd name="T3" fmla="*/ 0 h 5642"/>
                <a:gd name="T4" fmla="*/ 0 w 13191"/>
                <a:gd name="T5" fmla="*/ 1356 h 5642"/>
                <a:gd name="T6" fmla="*/ 13191 w 13191"/>
                <a:gd name="T7" fmla="*/ 5642 h 5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191" h="5642">
                  <a:moveTo>
                    <a:pt x="13191" y="5642"/>
                  </a:moveTo>
                  <a:lnTo>
                    <a:pt x="520" y="0"/>
                  </a:lnTo>
                  <a:cubicBezTo>
                    <a:pt x="323" y="443"/>
                    <a:pt x="149" y="895"/>
                    <a:pt x="0" y="1356"/>
                  </a:cubicBezTo>
                  <a:lnTo>
                    <a:pt x="13191" y="5642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3"/>
            <p:cNvSpPr>
              <a:spLocks/>
            </p:cNvSpPr>
            <p:nvPr/>
          </p:nvSpPr>
          <p:spPr bwMode="auto">
            <a:xfrm>
              <a:off x="2155826" y="2378075"/>
              <a:ext cx="2416175" cy="1319212"/>
            </a:xfrm>
            <a:custGeom>
              <a:avLst/>
              <a:gdLst>
                <a:gd name="T0" fmla="*/ 12671 w 12671"/>
                <a:gd name="T1" fmla="*/ 6935 h 6935"/>
                <a:gd name="T2" fmla="*/ 659 w 12671"/>
                <a:gd name="T3" fmla="*/ 0 h 6935"/>
                <a:gd name="T4" fmla="*/ 0 w 12671"/>
                <a:gd name="T5" fmla="*/ 1293 h 6935"/>
                <a:gd name="T6" fmla="*/ 12671 w 12671"/>
                <a:gd name="T7" fmla="*/ 6935 h 6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71" h="6935">
                  <a:moveTo>
                    <a:pt x="12671" y="6935"/>
                  </a:moveTo>
                  <a:lnTo>
                    <a:pt x="659" y="0"/>
                  </a:lnTo>
                  <a:cubicBezTo>
                    <a:pt x="417" y="419"/>
                    <a:pt x="197" y="851"/>
                    <a:pt x="0" y="1293"/>
                  </a:cubicBezTo>
                  <a:lnTo>
                    <a:pt x="12671" y="6935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5"/>
            <p:cNvSpPr>
              <a:spLocks/>
            </p:cNvSpPr>
            <p:nvPr/>
          </p:nvSpPr>
          <p:spPr bwMode="auto">
            <a:xfrm>
              <a:off x="2281238" y="2146300"/>
              <a:ext cx="2290763" cy="1550987"/>
            </a:xfrm>
            <a:custGeom>
              <a:avLst/>
              <a:gdLst>
                <a:gd name="T0" fmla="*/ 12012 w 12012"/>
                <a:gd name="T1" fmla="*/ 8153 h 8153"/>
                <a:gd name="T2" fmla="*/ 791 w 12012"/>
                <a:gd name="T3" fmla="*/ 0 h 8153"/>
                <a:gd name="T4" fmla="*/ 0 w 12012"/>
                <a:gd name="T5" fmla="*/ 1218 h 8153"/>
                <a:gd name="T6" fmla="*/ 12012 w 12012"/>
                <a:gd name="T7" fmla="*/ 8153 h 8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12" h="8153">
                  <a:moveTo>
                    <a:pt x="12012" y="8153"/>
                  </a:moveTo>
                  <a:lnTo>
                    <a:pt x="791" y="0"/>
                  </a:lnTo>
                  <a:cubicBezTo>
                    <a:pt x="506" y="392"/>
                    <a:pt x="242" y="798"/>
                    <a:pt x="0" y="1218"/>
                  </a:cubicBezTo>
                  <a:lnTo>
                    <a:pt x="12012" y="815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2432051" y="1931988"/>
              <a:ext cx="2139950" cy="1765300"/>
            </a:xfrm>
            <a:custGeom>
              <a:avLst/>
              <a:gdLst>
                <a:gd name="T0" fmla="*/ 11221 w 11221"/>
                <a:gd name="T1" fmla="*/ 9281 h 9281"/>
                <a:gd name="T2" fmla="*/ 914 w 11221"/>
                <a:gd name="T3" fmla="*/ 0 h 9281"/>
                <a:gd name="T4" fmla="*/ 0 w 11221"/>
                <a:gd name="T5" fmla="*/ 1128 h 9281"/>
                <a:gd name="T6" fmla="*/ 11221 w 11221"/>
                <a:gd name="T7" fmla="*/ 9281 h 9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21" h="9281">
                  <a:moveTo>
                    <a:pt x="11221" y="9281"/>
                  </a:moveTo>
                  <a:lnTo>
                    <a:pt x="914" y="0"/>
                  </a:lnTo>
                  <a:cubicBezTo>
                    <a:pt x="590" y="360"/>
                    <a:pt x="285" y="736"/>
                    <a:pt x="0" y="1128"/>
                  </a:cubicBezTo>
                  <a:lnTo>
                    <a:pt x="11221" y="9281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9"/>
            <p:cNvSpPr>
              <a:spLocks/>
            </p:cNvSpPr>
            <p:nvPr/>
          </p:nvSpPr>
          <p:spPr bwMode="auto">
            <a:xfrm>
              <a:off x="2606676" y="1736725"/>
              <a:ext cx="1965325" cy="1960562"/>
            </a:xfrm>
            <a:custGeom>
              <a:avLst/>
              <a:gdLst>
                <a:gd name="T0" fmla="*/ 10307 w 10307"/>
                <a:gd name="T1" fmla="*/ 10308 h 10308"/>
                <a:gd name="T2" fmla="*/ 1026 w 10307"/>
                <a:gd name="T3" fmla="*/ 0 h 10308"/>
                <a:gd name="T4" fmla="*/ 0 w 10307"/>
                <a:gd name="T5" fmla="*/ 1027 h 10308"/>
                <a:gd name="T6" fmla="*/ 10307 w 10307"/>
                <a:gd name="T7" fmla="*/ 10308 h 10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07" h="10308">
                  <a:moveTo>
                    <a:pt x="10307" y="10308"/>
                  </a:moveTo>
                  <a:lnTo>
                    <a:pt x="1026" y="0"/>
                  </a:lnTo>
                  <a:cubicBezTo>
                    <a:pt x="666" y="324"/>
                    <a:pt x="324" y="667"/>
                    <a:pt x="0" y="1027"/>
                  </a:cubicBezTo>
                  <a:lnTo>
                    <a:pt x="10307" y="10308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1"/>
            <p:cNvSpPr>
              <a:spLocks/>
            </p:cNvSpPr>
            <p:nvPr/>
          </p:nvSpPr>
          <p:spPr bwMode="auto">
            <a:xfrm>
              <a:off x="2801938" y="1562100"/>
              <a:ext cx="1770063" cy="2135187"/>
            </a:xfrm>
            <a:custGeom>
              <a:avLst/>
              <a:gdLst>
                <a:gd name="T0" fmla="*/ 9281 w 9281"/>
                <a:gd name="T1" fmla="*/ 11221 h 11221"/>
                <a:gd name="T2" fmla="*/ 1128 w 9281"/>
                <a:gd name="T3" fmla="*/ 0 h 11221"/>
                <a:gd name="T4" fmla="*/ 0 w 9281"/>
                <a:gd name="T5" fmla="*/ 913 h 11221"/>
                <a:gd name="T6" fmla="*/ 9281 w 9281"/>
                <a:gd name="T7" fmla="*/ 11221 h 1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81" h="11221">
                  <a:moveTo>
                    <a:pt x="9281" y="11221"/>
                  </a:moveTo>
                  <a:lnTo>
                    <a:pt x="1128" y="0"/>
                  </a:lnTo>
                  <a:cubicBezTo>
                    <a:pt x="737" y="284"/>
                    <a:pt x="360" y="589"/>
                    <a:pt x="0" y="913"/>
                  </a:cubicBezTo>
                  <a:lnTo>
                    <a:pt x="9281" y="11221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3"/>
            <p:cNvSpPr>
              <a:spLocks/>
            </p:cNvSpPr>
            <p:nvPr/>
          </p:nvSpPr>
          <p:spPr bwMode="auto">
            <a:xfrm>
              <a:off x="3017838" y="1411288"/>
              <a:ext cx="1554163" cy="2286000"/>
            </a:xfrm>
            <a:custGeom>
              <a:avLst/>
              <a:gdLst>
                <a:gd name="T0" fmla="*/ 8153 w 8153"/>
                <a:gd name="T1" fmla="*/ 12012 h 12012"/>
                <a:gd name="T2" fmla="*/ 1218 w 8153"/>
                <a:gd name="T3" fmla="*/ 0 h 12012"/>
                <a:gd name="T4" fmla="*/ 0 w 8153"/>
                <a:gd name="T5" fmla="*/ 791 h 12012"/>
                <a:gd name="T6" fmla="*/ 8153 w 8153"/>
                <a:gd name="T7" fmla="*/ 12012 h 1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53" h="12012">
                  <a:moveTo>
                    <a:pt x="8153" y="12012"/>
                  </a:moveTo>
                  <a:lnTo>
                    <a:pt x="1218" y="0"/>
                  </a:lnTo>
                  <a:cubicBezTo>
                    <a:pt x="799" y="242"/>
                    <a:pt x="392" y="506"/>
                    <a:pt x="0" y="791"/>
                  </a:cubicBezTo>
                  <a:lnTo>
                    <a:pt x="8153" y="12012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5"/>
            <p:cNvSpPr>
              <a:spLocks/>
            </p:cNvSpPr>
            <p:nvPr/>
          </p:nvSpPr>
          <p:spPr bwMode="auto">
            <a:xfrm>
              <a:off x="3249613" y="1285875"/>
              <a:ext cx="1322388" cy="2411412"/>
            </a:xfrm>
            <a:custGeom>
              <a:avLst/>
              <a:gdLst>
                <a:gd name="T0" fmla="*/ 6935 w 6935"/>
                <a:gd name="T1" fmla="*/ 12671 h 12671"/>
                <a:gd name="T2" fmla="*/ 1293 w 6935"/>
                <a:gd name="T3" fmla="*/ 0 h 12671"/>
                <a:gd name="T4" fmla="*/ 0 w 6935"/>
                <a:gd name="T5" fmla="*/ 659 h 12671"/>
                <a:gd name="T6" fmla="*/ 6935 w 6935"/>
                <a:gd name="T7" fmla="*/ 12671 h 1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12671">
                  <a:moveTo>
                    <a:pt x="6935" y="12671"/>
                  </a:moveTo>
                  <a:lnTo>
                    <a:pt x="1293" y="0"/>
                  </a:lnTo>
                  <a:cubicBezTo>
                    <a:pt x="851" y="197"/>
                    <a:pt x="419" y="417"/>
                    <a:pt x="0" y="659"/>
                  </a:cubicBezTo>
                  <a:lnTo>
                    <a:pt x="6935" y="1267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7"/>
            <p:cNvSpPr>
              <a:spLocks/>
            </p:cNvSpPr>
            <p:nvPr/>
          </p:nvSpPr>
          <p:spPr bwMode="auto">
            <a:xfrm>
              <a:off x="3495676" y="1187450"/>
              <a:ext cx="1076325" cy="2509837"/>
            </a:xfrm>
            <a:custGeom>
              <a:avLst/>
              <a:gdLst>
                <a:gd name="T0" fmla="*/ 5642 w 5642"/>
                <a:gd name="T1" fmla="*/ 13191 h 13191"/>
                <a:gd name="T2" fmla="*/ 1356 w 5642"/>
                <a:gd name="T3" fmla="*/ 0 h 13191"/>
                <a:gd name="T4" fmla="*/ 0 w 5642"/>
                <a:gd name="T5" fmla="*/ 520 h 13191"/>
                <a:gd name="T6" fmla="*/ 5642 w 5642"/>
                <a:gd name="T7" fmla="*/ 13191 h 13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42" h="13191">
                  <a:moveTo>
                    <a:pt x="5642" y="13191"/>
                  </a:moveTo>
                  <a:lnTo>
                    <a:pt x="1356" y="0"/>
                  </a:lnTo>
                  <a:cubicBezTo>
                    <a:pt x="895" y="149"/>
                    <a:pt x="443" y="323"/>
                    <a:pt x="0" y="520"/>
                  </a:cubicBezTo>
                  <a:lnTo>
                    <a:pt x="5642" y="1319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3754438" y="1116013"/>
              <a:ext cx="817563" cy="2581275"/>
            </a:xfrm>
            <a:custGeom>
              <a:avLst/>
              <a:gdLst>
                <a:gd name="T0" fmla="*/ 4286 w 4286"/>
                <a:gd name="T1" fmla="*/ 13567 h 13567"/>
                <a:gd name="T2" fmla="*/ 1402 w 4286"/>
                <a:gd name="T3" fmla="*/ 0 h 13567"/>
                <a:gd name="T4" fmla="*/ 0 w 4286"/>
                <a:gd name="T5" fmla="*/ 376 h 13567"/>
                <a:gd name="T6" fmla="*/ 4286 w 4286"/>
                <a:gd name="T7" fmla="*/ 13567 h 13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86" h="13567">
                  <a:moveTo>
                    <a:pt x="4286" y="13567"/>
                  </a:moveTo>
                  <a:lnTo>
                    <a:pt x="1402" y="0"/>
                  </a:lnTo>
                  <a:cubicBezTo>
                    <a:pt x="928" y="101"/>
                    <a:pt x="460" y="226"/>
                    <a:pt x="0" y="376"/>
                  </a:cubicBezTo>
                  <a:lnTo>
                    <a:pt x="4286" y="13567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4022726" y="1073150"/>
              <a:ext cx="549275" cy="2624137"/>
            </a:xfrm>
            <a:custGeom>
              <a:avLst/>
              <a:gdLst>
                <a:gd name="T0" fmla="*/ 2884 w 2884"/>
                <a:gd name="T1" fmla="*/ 13794 h 13794"/>
                <a:gd name="T2" fmla="*/ 1434 w 2884"/>
                <a:gd name="T3" fmla="*/ 0 h 13794"/>
                <a:gd name="T4" fmla="*/ 0 w 2884"/>
                <a:gd name="T5" fmla="*/ 227 h 13794"/>
                <a:gd name="T6" fmla="*/ 2884 w 2884"/>
                <a:gd name="T7" fmla="*/ 13794 h 13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4" h="13794">
                  <a:moveTo>
                    <a:pt x="2884" y="13794"/>
                  </a:moveTo>
                  <a:lnTo>
                    <a:pt x="1434" y="0"/>
                  </a:lnTo>
                  <a:cubicBezTo>
                    <a:pt x="952" y="50"/>
                    <a:pt x="474" y="126"/>
                    <a:pt x="0" y="227"/>
                  </a:cubicBezTo>
                  <a:lnTo>
                    <a:pt x="2884" y="13794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3"/>
            <p:cNvSpPr>
              <a:spLocks/>
            </p:cNvSpPr>
            <p:nvPr/>
          </p:nvSpPr>
          <p:spPr bwMode="auto">
            <a:xfrm>
              <a:off x="4295776" y="1058863"/>
              <a:ext cx="276225" cy="2638425"/>
            </a:xfrm>
            <a:custGeom>
              <a:avLst/>
              <a:gdLst>
                <a:gd name="T0" fmla="*/ 1450 w 1450"/>
                <a:gd name="T1" fmla="*/ 13870 h 13870"/>
                <a:gd name="T2" fmla="*/ 1450 w 1450"/>
                <a:gd name="T3" fmla="*/ 0 h 13870"/>
                <a:gd name="T4" fmla="*/ 0 w 1450"/>
                <a:gd name="T5" fmla="*/ 76 h 13870"/>
                <a:gd name="T6" fmla="*/ 1450 w 1450"/>
                <a:gd name="T7" fmla="*/ 13870 h 13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0" h="13870">
                  <a:moveTo>
                    <a:pt x="1450" y="13870"/>
                  </a:moveTo>
                  <a:lnTo>
                    <a:pt x="1450" y="0"/>
                  </a:lnTo>
                  <a:cubicBezTo>
                    <a:pt x="966" y="0"/>
                    <a:pt x="482" y="25"/>
                    <a:pt x="0" y="76"/>
                  </a:cubicBezTo>
                  <a:lnTo>
                    <a:pt x="1450" y="13870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6377980">
              <a:off x="4176744" y="1383312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6740000">
              <a:off x="4404466" y="141539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7100000">
              <a:off x="4625500" y="1496150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7460000">
              <a:off x="4854100" y="1572350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7820000">
              <a:off x="5052242" y="168272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8180000">
              <a:off x="5221210" y="181065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8540000">
              <a:off x="5390178" y="193857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8900000">
              <a:off x="5542578" y="209097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9260000">
              <a:off x="5694978" y="224337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9620000">
              <a:off x="5876179" y="2404236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9980000">
              <a:off x="6009960" y="2564526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0340000">
              <a:off x="6104171" y="279057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0700000">
              <a:off x="6189218" y="3009370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1060000">
              <a:off x="6274265" y="322816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1420000">
              <a:off x="6248007" y="345656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1780000">
              <a:off x="6221749" y="3684957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2140000">
              <a:off x="6195491" y="391335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2500000">
              <a:off x="6169233" y="414174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2860000">
              <a:off x="6142975" y="437014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3220000">
              <a:off x="5993604" y="455294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3580000">
              <a:off x="5844233" y="473574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3940000">
              <a:off x="5751197" y="491800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4300000">
              <a:off x="5594690" y="5100657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4660000">
              <a:off x="5465335" y="528685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5020000">
              <a:off x="5271925" y="538750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5380000">
              <a:off x="5078515" y="5488160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5740000">
              <a:off x="4885105" y="558881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6100000">
              <a:off x="4644646" y="564111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6460000">
              <a:off x="4404187" y="569341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6820000">
              <a:off x="4191452" y="5736717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7180000">
              <a:off x="3978717" y="578001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7540000">
              <a:off x="3748878" y="572132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7900000">
              <a:off x="3519039" y="566262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8260000">
              <a:off x="3301433" y="5607756"/>
              <a:ext cx="9910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8620000">
              <a:off x="3052153" y="5533465"/>
              <a:ext cx="10253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8980000">
              <a:off x="2913389" y="5383322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9340000">
              <a:off x="2706606" y="5267794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29700000">
              <a:off x="2557519" y="511500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0060000">
              <a:off x="2408432" y="4962208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0420000">
              <a:off x="2250127" y="4763382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0780000">
              <a:off x="2149450" y="455452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1140000">
              <a:off x="2068343" y="434409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1500000">
              <a:off x="2022352" y="4137166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1860000">
              <a:off x="1920070" y="393142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2220000">
              <a:off x="1903188" y="371593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2580000">
              <a:off x="1895814" y="347223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2940000">
              <a:off x="1919426" y="324721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3300000">
              <a:off x="1943038" y="302219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3660000">
              <a:off x="2061061" y="2825637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4020000">
              <a:off x="2179084" y="262907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4380000">
              <a:off x="2297107" y="2432521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4740000">
              <a:off x="2415130" y="223596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5100000">
              <a:off x="2533153" y="2039405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5460000">
              <a:off x="2716833" y="1910002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5820000">
              <a:off x="2900513" y="178059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6180000">
              <a:off x="3084193" y="1651196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6540000">
              <a:off x="3267873" y="1521793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Student Name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6900000">
              <a:off x="3507171" y="1477689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7260000">
              <a:off x="3746047" y="1451576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37620000">
              <a:off x="3965022" y="1454854"/>
              <a:ext cx="9989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Student Name</a:t>
              </a:r>
            </a:p>
          </p:txBody>
        </p:sp>
      </p:grpSp>
      <p:sp>
        <p:nvSpPr>
          <p:cNvPr id="191" name="Arrow: Pentagon 293">
            <a:extLst>
              <a:ext uri="{FF2B5EF4-FFF2-40B4-BE49-F238E27FC236}">
                <a16:creationId xmlns:a16="http://schemas.microsoft.com/office/drawing/2014/main" id="{356F6F94-AA45-4422-8F7C-6A625F5A2D73}"/>
              </a:ext>
            </a:extLst>
          </p:cNvPr>
          <p:cNvSpPr/>
          <p:nvPr/>
        </p:nvSpPr>
        <p:spPr>
          <a:xfrm flipH="1">
            <a:off x="7193633" y="3638917"/>
            <a:ext cx="981075" cy="345136"/>
          </a:xfrm>
          <a:prstGeom prst="homePlat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86FB71C1-D2FD-449C-B1BC-7885B3FE3B8B}"/>
              </a:ext>
            </a:extLst>
          </p:cNvPr>
          <p:cNvSpPr/>
          <p:nvPr/>
        </p:nvSpPr>
        <p:spPr>
          <a:xfrm>
            <a:off x="8001000" y="3771411"/>
            <a:ext cx="79375" cy="79375"/>
          </a:xfrm>
          <a:prstGeom prst="ellipse">
            <a:avLst/>
          </a:prstGeom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499C1DAD-D020-4838-B0D6-27A84EA9C021}"/>
              </a:ext>
            </a:extLst>
          </p:cNvPr>
          <p:cNvSpPr/>
          <p:nvPr/>
        </p:nvSpPr>
        <p:spPr>
          <a:xfrm>
            <a:off x="4294588" y="3329113"/>
            <a:ext cx="594886" cy="594886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7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C2D793C1-DA7F-450E-A2C7-165E7DA676F4}"/>
              </a:ext>
            </a:extLst>
          </p:cNvPr>
          <p:cNvSpPr/>
          <p:nvPr/>
        </p:nvSpPr>
        <p:spPr>
          <a:xfrm>
            <a:off x="2185254" y="1219200"/>
            <a:ext cx="4773494" cy="4773494"/>
          </a:xfrm>
          <a:prstGeom prst="ellipse">
            <a:avLst/>
          </a:prstGeom>
          <a:effectLst>
            <a:glow rad="406400">
              <a:schemeClr val="tx1">
                <a:alpha val="76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AD623DF6-AE2A-4480-952D-C8051D158D52}"/>
              </a:ext>
            </a:extLst>
          </p:cNvPr>
          <p:cNvGrpSpPr/>
          <p:nvPr/>
        </p:nvGrpSpPr>
        <p:grpSpPr>
          <a:xfrm>
            <a:off x="2231172" y="1266656"/>
            <a:ext cx="4684084" cy="4678580"/>
            <a:chOff x="3681413" y="1016000"/>
            <a:chExt cx="4833267" cy="4827588"/>
          </a:xfrm>
        </p:grpSpPr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26604E40-4931-45DD-82F2-7CDF7A9CD0E6}"/>
                </a:ext>
              </a:extLst>
            </p:cNvPr>
            <p:cNvGrpSpPr/>
            <p:nvPr/>
          </p:nvGrpSpPr>
          <p:grpSpPr>
            <a:xfrm>
              <a:off x="3681413" y="1016000"/>
              <a:ext cx="4830763" cy="4827588"/>
              <a:chOff x="3681413" y="1016000"/>
              <a:chExt cx="4830763" cy="4827588"/>
            </a:xfrm>
          </p:grpSpPr>
          <p:sp>
            <p:nvSpPr>
              <p:cNvPr id="201" name="Freeform 5">
                <a:extLst>
                  <a:ext uri="{FF2B5EF4-FFF2-40B4-BE49-F238E27FC236}">
                    <a16:creationId xmlns:a16="http://schemas.microsoft.com/office/drawing/2014/main" id="{A392E0B6-F1DE-400D-81D1-EAEE63BB28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1016000"/>
                <a:ext cx="501650" cy="2413000"/>
              </a:xfrm>
              <a:custGeom>
                <a:avLst/>
                <a:gdLst>
                  <a:gd name="T0" fmla="*/ 0 w 898"/>
                  <a:gd name="T1" fmla="*/ 0 h 4316"/>
                  <a:gd name="T2" fmla="*/ 898 w 898"/>
                  <a:gd name="T3" fmla="*/ 94 h 4316"/>
                  <a:gd name="T4" fmla="*/ 0 w 898"/>
                  <a:gd name="T5" fmla="*/ 4316 h 4316"/>
                  <a:gd name="T6" fmla="*/ 0 w 898"/>
                  <a:gd name="T7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8" h="4316">
                    <a:moveTo>
                      <a:pt x="0" y="0"/>
                    </a:moveTo>
                    <a:cubicBezTo>
                      <a:pt x="302" y="0"/>
                      <a:pt x="603" y="32"/>
                      <a:pt x="898" y="94"/>
                    </a:cubicBezTo>
                    <a:lnTo>
                      <a:pt x="0" y="43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203" name="Freeform 7">
                <a:extLst>
                  <a:ext uri="{FF2B5EF4-FFF2-40B4-BE49-F238E27FC236}">
                    <a16:creationId xmlns:a16="http://schemas.microsoft.com/office/drawing/2014/main" id="{BA7EE68F-7CAD-48CD-AA7F-D7E1232D4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1068388"/>
                <a:ext cx="981075" cy="2360613"/>
              </a:xfrm>
              <a:custGeom>
                <a:avLst/>
                <a:gdLst>
                  <a:gd name="T0" fmla="*/ 898 w 1756"/>
                  <a:gd name="T1" fmla="*/ 0 h 4222"/>
                  <a:gd name="T2" fmla="*/ 1756 w 1756"/>
                  <a:gd name="T3" fmla="*/ 279 h 4222"/>
                  <a:gd name="T4" fmla="*/ 0 w 1756"/>
                  <a:gd name="T5" fmla="*/ 4222 h 4222"/>
                  <a:gd name="T6" fmla="*/ 898 w 1756"/>
                  <a:gd name="T7" fmla="*/ 0 h 4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6" h="4222">
                    <a:moveTo>
                      <a:pt x="898" y="0"/>
                    </a:moveTo>
                    <a:cubicBezTo>
                      <a:pt x="1193" y="63"/>
                      <a:pt x="1481" y="157"/>
                      <a:pt x="1756" y="279"/>
                    </a:cubicBezTo>
                    <a:lnTo>
                      <a:pt x="0" y="4222"/>
                    </a:lnTo>
                    <a:lnTo>
                      <a:pt x="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05" name="Freeform 9">
                <a:extLst>
                  <a:ext uri="{FF2B5EF4-FFF2-40B4-BE49-F238E27FC236}">
                    <a16:creationId xmlns:a16="http://schemas.microsoft.com/office/drawing/2014/main" id="{E0377BD9-15F3-4E92-A186-A8EAF6BF8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1223963"/>
                <a:ext cx="1417638" cy="2205038"/>
              </a:xfrm>
              <a:custGeom>
                <a:avLst/>
                <a:gdLst>
                  <a:gd name="T0" fmla="*/ 1756 w 2538"/>
                  <a:gd name="T1" fmla="*/ 0 h 3943"/>
                  <a:gd name="T2" fmla="*/ 2538 w 2538"/>
                  <a:gd name="T3" fmla="*/ 451 h 3943"/>
                  <a:gd name="T4" fmla="*/ 0 w 2538"/>
                  <a:gd name="T5" fmla="*/ 3943 h 3943"/>
                  <a:gd name="T6" fmla="*/ 1756 w 2538"/>
                  <a:gd name="T7" fmla="*/ 0 h 3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38" h="3943">
                    <a:moveTo>
                      <a:pt x="1756" y="0"/>
                    </a:moveTo>
                    <a:cubicBezTo>
                      <a:pt x="2032" y="123"/>
                      <a:pt x="2294" y="274"/>
                      <a:pt x="2538" y="451"/>
                    </a:cubicBezTo>
                    <a:lnTo>
                      <a:pt x="0" y="3943"/>
                    </a:lnTo>
                    <a:lnTo>
                      <a:pt x="1756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07" name="Freeform 11">
                <a:extLst>
                  <a:ext uri="{FF2B5EF4-FFF2-40B4-BE49-F238E27FC236}">
                    <a16:creationId xmlns:a16="http://schemas.microsoft.com/office/drawing/2014/main" id="{9ED6117F-D34A-4501-B2C1-A9699DE9B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1476375"/>
                <a:ext cx="1792288" cy="1952625"/>
              </a:xfrm>
              <a:custGeom>
                <a:avLst/>
                <a:gdLst>
                  <a:gd name="T0" fmla="*/ 2538 w 3208"/>
                  <a:gd name="T1" fmla="*/ 0 h 3492"/>
                  <a:gd name="T2" fmla="*/ 3208 w 3208"/>
                  <a:gd name="T3" fmla="*/ 604 h 3492"/>
                  <a:gd name="T4" fmla="*/ 0 w 3208"/>
                  <a:gd name="T5" fmla="*/ 3492 h 3492"/>
                  <a:gd name="T6" fmla="*/ 2538 w 3208"/>
                  <a:gd name="T7" fmla="*/ 0 h 3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8" h="3492">
                    <a:moveTo>
                      <a:pt x="2538" y="0"/>
                    </a:moveTo>
                    <a:cubicBezTo>
                      <a:pt x="2782" y="178"/>
                      <a:pt x="3006" y="380"/>
                      <a:pt x="3208" y="604"/>
                    </a:cubicBezTo>
                    <a:lnTo>
                      <a:pt x="0" y="3492"/>
                    </a:lnTo>
                    <a:lnTo>
                      <a:pt x="2538" y="0"/>
                    </a:lnTo>
                    <a:close/>
                  </a:path>
                </a:pathLst>
              </a:custGeom>
              <a:solidFill>
                <a:srgbClr val="00B05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09" name="Freeform 13">
                <a:extLst>
                  <a:ext uri="{FF2B5EF4-FFF2-40B4-BE49-F238E27FC236}">
                    <a16:creationId xmlns:a16="http://schemas.microsoft.com/office/drawing/2014/main" id="{89CC09F8-90B8-49B6-95B1-22EBD8221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1814513"/>
                <a:ext cx="2089150" cy="1614488"/>
              </a:xfrm>
              <a:custGeom>
                <a:avLst/>
                <a:gdLst>
                  <a:gd name="T0" fmla="*/ 3208 w 3739"/>
                  <a:gd name="T1" fmla="*/ 0 h 2888"/>
                  <a:gd name="T2" fmla="*/ 3739 w 3739"/>
                  <a:gd name="T3" fmla="*/ 730 h 2888"/>
                  <a:gd name="T4" fmla="*/ 0 w 3739"/>
                  <a:gd name="T5" fmla="*/ 2888 h 2888"/>
                  <a:gd name="T6" fmla="*/ 3208 w 3739"/>
                  <a:gd name="T7" fmla="*/ 0 h 2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39" h="2888">
                    <a:moveTo>
                      <a:pt x="3208" y="0"/>
                    </a:moveTo>
                    <a:cubicBezTo>
                      <a:pt x="3410" y="224"/>
                      <a:pt x="3588" y="469"/>
                      <a:pt x="3739" y="730"/>
                    </a:cubicBezTo>
                    <a:lnTo>
                      <a:pt x="0" y="2888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rgbClr val="00B0F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11" name="Freeform 15">
                <a:extLst>
                  <a:ext uri="{FF2B5EF4-FFF2-40B4-BE49-F238E27FC236}">
                    <a16:creationId xmlns:a16="http://schemas.microsoft.com/office/drawing/2014/main" id="{94C64760-7E0D-4C88-ABC9-9E9AE61CE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2222500"/>
                <a:ext cx="2293938" cy="1206500"/>
              </a:xfrm>
              <a:custGeom>
                <a:avLst/>
                <a:gdLst>
                  <a:gd name="T0" fmla="*/ 3739 w 4106"/>
                  <a:gd name="T1" fmla="*/ 0 h 2158"/>
                  <a:gd name="T2" fmla="*/ 4106 w 4106"/>
                  <a:gd name="T3" fmla="*/ 825 h 2158"/>
                  <a:gd name="T4" fmla="*/ 0 w 4106"/>
                  <a:gd name="T5" fmla="*/ 2158 h 2158"/>
                  <a:gd name="T6" fmla="*/ 3739 w 4106"/>
                  <a:gd name="T7" fmla="*/ 0 h 2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06" h="2158">
                    <a:moveTo>
                      <a:pt x="3739" y="0"/>
                    </a:moveTo>
                    <a:cubicBezTo>
                      <a:pt x="3889" y="261"/>
                      <a:pt x="4012" y="538"/>
                      <a:pt x="4106" y="825"/>
                    </a:cubicBezTo>
                    <a:lnTo>
                      <a:pt x="0" y="2158"/>
                    </a:lnTo>
                    <a:lnTo>
                      <a:pt x="3739" y="0"/>
                    </a:lnTo>
                    <a:close/>
                  </a:path>
                </a:pathLst>
              </a:custGeom>
              <a:solidFill>
                <a:srgbClr val="7030A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213" name="Freeform 17">
                <a:extLst>
                  <a:ext uri="{FF2B5EF4-FFF2-40B4-BE49-F238E27FC236}">
                    <a16:creationId xmlns:a16="http://schemas.microsoft.com/office/drawing/2014/main" id="{19326016-EC2F-4C7C-84B4-93FF2B29E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2682875"/>
                <a:ext cx="2398713" cy="746125"/>
              </a:xfrm>
              <a:custGeom>
                <a:avLst/>
                <a:gdLst>
                  <a:gd name="T0" fmla="*/ 4106 w 4293"/>
                  <a:gd name="T1" fmla="*/ 0 h 1333"/>
                  <a:gd name="T2" fmla="*/ 4293 w 4293"/>
                  <a:gd name="T3" fmla="*/ 882 h 1333"/>
                  <a:gd name="T4" fmla="*/ 0 w 4293"/>
                  <a:gd name="T5" fmla="*/ 1333 h 1333"/>
                  <a:gd name="T6" fmla="*/ 4106 w 4293"/>
                  <a:gd name="T7" fmla="*/ 0 h 1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93" h="1333">
                    <a:moveTo>
                      <a:pt x="4106" y="0"/>
                    </a:moveTo>
                    <a:cubicBezTo>
                      <a:pt x="4199" y="286"/>
                      <a:pt x="4262" y="582"/>
                      <a:pt x="4293" y="882"/>
                    </a:cubicBezTo>
                    <a:lnTo>
                      <a:pt x="0" y="1333"/>
                    </a:lnTo>
                    <a:lnTo>
                      <a:pt x="4106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15" name="Freeform 19">
                <a:extLst>
                  <a:ext uri="{FF2B5EF4-FFF2-40B4-BE49-F238E27FC236}">
                    <a16:creationId xmlns:a16="http://schemas.microsoft.com/office/drawing/2014/main" id="{43615C62-5884-45E4-B910-F43B1CF4E7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176588"/>
                <a:ext cx="2416175" cy="504825"/>
              </a:xfrm>
              <a:custGeom>
                <a:avLst/>
                <a:gdLst>
                  <a:gd name="T0" fmla="*/ 4293 w 4325"/>
                  <a:gd name="T1" fmla="*/ 0 h 903"/>
                  <a:gd name="T2" fmla="*/ 4293 w 4325"/>
                  <a:gd name="T3" fmla="*/ 903 h 903"/>
                  <a:gd name="T4" fmla="*/ 0 w 4325"/>
                  <a:gd name="T5" fmla="*/ 451 h 903"/>
                  <a:gd name="T6" fmla="*/ 4293 w 4325"/>
                  <a:gd name="T7" fmla="*/ 0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5" h="903">
                    <a:moveTo>
                      <a:pt x="4293" y="0"/>
                    </a:moveTo>
                    <a:cubicBezTo>
                      <a:pt x="4325" y="300"/>
                      <a:pt x="4325" y="603"/>
                      <a:pt x="4293" y="903"/>
                    </a:cubicBezTo>
                    <a:lnTo>
                      <a:pt x="0" y="451"/>
                    </a:lnTo>
                    <a:lnTo>
                      <a:pt x="429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17" name="Freeform 21">
                <a:extLst>
                  <a:ext uri="{FF2B5EF4-FFF2-40B4-BE49-F238E27FC236}">
                    <a16:creationId xmlns:a16="http://schemas.microsoft.com/office/drawing/2014/main" id="{719EA725-FF5C-42D1-8153-F5CD6EE4E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2398713" cy="746125"/>
              </a:xfrm>
              <a:custGeom>
                <a:avLst/>
                <a:gdLst>
                  <a:gd name="T0" fmla="*/ 4293 w 4293"/>
                  <a:gd name="T1" fmla="*/ 452 h 1334"/>
                  <a:gd name="T2" fmla="*/ 4106 w 4293"/>
                  <a:gd name="T3" fmla="*/ 1334 h 1334"/>
                  <a:gd name="T4" fmla="*/ 0 w 4293"/>
                  <a:gd name="T5" fmla="*/ 0 h 1334"/>
                  <a:gd name="T6" fmla="*/ 4293 w 4293"/>
                  <a:gd name="T7" fmla="*/ 452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93" h="1334">
                    <a:moveTo>
                      <a:pt x="4293" y="452"/>
                    </a:moveTo>
                    <a:cubicBezTo>
                      <a:pt x="4262" y="752"/>
                      <a:pt x="4199" y="1047"/>
                      <a:pt x="4106" y="1334"/>
                    </a:cubicBezTo>
                    <a:lnTo>
                      <a:pt x="0" y="0"/>
                    </a:lnTo>
                    <a:lnTo>
                      <a:pt x="4293" y="452"/>
                    </a:lnTo>
                    <a:close/>
                  </a:path>
                </a:pathLst>
              </a:custGeom>
              <a:solidFill>
                <a:schemeClr val="accent4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19" name="Freeform 23">
                <a:extLst>
                  <a:ext uri="{FF2B5EF4-FFF2-40B4-BE49-F238E27FC236}">
                    <a16:creationId xmlns:a16="http://schemas.microsoft.com/office/drawing/2014/main" id="{B1B34E0D-2FFB-4060-B521-EB23B988C0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2293938" cy="1208088"/>
              </a:xfrm>
              <a:custGeom>
                <a:avLst/>
                <a:gdLst>
                  <a:gd name="T0" fmla="*/ 4106 w 4106"/>
                  <a:gd name="T1" fmla="*/ 1334 h 2159"/>
                  <a:gd name="T2" fmla="*/ 3739 w 4106"/>
                  <a:gd name="T3" fmla="*/ 2159 h 2159"/>
                  <a:gd name="T4" fmla="*/ 0 w 4106"/>
                  <a:gd name="T5" fmla="*/ 0 h 2159"/>
                  <a:gd name="T6" fmla="*/ 4106 w 4106"/>
                  <a:gd name="T7" fmla="*/ 1334 h 2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06" h="2159">
                    <a:moveTo>
                      <a:pt x="4106" y="1334"/>
                    </a:moveTo>
                    <a:cubicBezTo>
                      <a:pt x="4012" y="1621"/>
                      <a:pt x="3889" y="1897"/>
                      <a:pt x="3739" y="2159"/>
                    </a:cubicBezTo>
                    <a:lnTo>
                      <a:pt x="0" y="0"/>
                    </a:lnTo>
                    <a:lnTo>
                      <a:pt x="4106" y="1334"/>
                    </a:lnTo>
                    <a:close/>
                  </a:path>
                </a:pathLst>
              </a:custGeom>
              <a:solidFill>
                <a:srgbClr val="00B05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21" name="Freeform 25">
                <a:extLst>
                  <a:ext uri="{FF2B5EF4-FFF2-40B4-BE49-F238E27FC236}">
                    <a16:creationId xmlns:a16="http://schemas.microsoft.com/office/drawing/2014/main" id="{A8A2A512-4FD5-4F62-A15D-CD72E7C53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2089150" cy="1616075"/>
              </a:xfrm>
              <a:custGeom>
                <a:avLst/>
                <a:gdLst>
                  <a:gd name="T0" fmla="*/ 3739 w 3739"/>
                  <a:gd name="T1" fmla="*/ 2159 h 2889"/>
                  <a:gd name="T2" fmla="*/ 3208 w 3739"/>
                  <a:gd name="T3" fmla="*/ 2889 h 2889"/>
                  <a:gd name="T4" fmla="*/ 0 w 3739"/>
                  <a:gd name="T5" fmla="*/ 0 h 2889"/>
                  <a:gd name="T6" fmla="*/ 3739 w 3739"/>
                  <a:gd name="T7" fmla="*/ 2159 h 2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39" h="2889">
                    <a:moveTo>
                      <a:pt x="3739" y="2159"/>
                    </a:moveTo>
                    <a:cubicBezTo>
                      <a:pt x="3588" y="2420"/>
                      <a:pt x="3410" y="2665"/>
                      <a:pt x="3208" y="2889"/>
                    </a:cubicBezTo>
                    <a:lnTo>
                      <a:pt x="0" y="0"/>
                    </a:lnTo>
                    <a:lnTo>
                      <a:pt x="3739" y="2159"/>
                    </a:lnTo>
                    <a:close/>
                  </a:path>
                </a:pathLst>
              </a:custGeom>
              <a:solidFill>
                <a:srgbClr val="00B0F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23" name="Freeform 27">
                <a:extLst>
                  <a:ext uri="{FF2B5EF4-FFF2-40B4-BE49-F238E27FC236}">
                    <a16:creationId xmlns:a16="http://schemas.microsoft.com/office/drawing/2014/main" id="{0A6850FD-2054-4E0A-A70E-3A680E6AD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1792288" cy="1954213"/>
              </a:xfrm>
              <a:custGeom>
                <a:avLst/>
                <a:gdLst>
                  <a:gd name="T0" fmla="*/ 3208 w 3208"/>
                  <a:gd name="T1" fmla="*/ 2889 h 3493"/>
                  <a:gd name="T2" fmla="*/ 2538 w 3208"/>
                  <a:gd name="T3" fmla="*/ 3493 h 3493"/>
                  <a:gd name="T4" fmla="*/ 0 w 3208"/>
                  <a:gd name="T5" fmla="*/ 0 h 3493"/>
                  <a:gd name="T6" fmla="*/ 3208 w 3208"/>
                  <a:gd name="T7" fmla="*/ 2889 h 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8" h="3493">
                    <a:moveTo>
                      <a:pt x="3208" y="2889"/>
                    </a:moveTo>
                    <a:cubicBezTo>
                      <a:pt x="3006" y="3113"/>
                      <a:pt x="2782" y="3315"/>
                      <a:pt x="2538" y="3493"/>
                    </a:cubicBezTo>
                    <a:lnTo>
                      <a:pt x="0" y="0"/>
                    </a:lnTo>
                    <a:lnTo>
                      <a:pt x="3208" y="2889"/>
                    </a:lnTo>
                    <a:close/>
                  </a:path>
                </a:pathLst>
              </a:custGeom>
              <a:solidFill>
                <a:srgbClr val="7030A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25" name="Freeform 29">
                <a:extLst>
                  <a:ext uri="{FF2B5EF4-FFF2-40B4-BE49-F238E27FC236}">
                    <a16:creationId xmlns:a16="http://schemas.microsoft.com/office/drawing/2014/main" id="{B3006559-B270-420A-98D5-7C892648BD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1417638" cy="2205038"/>
              </a:xfrm>
              <a:custGeom>
                <a:avLst/>
                <a:gdLst>
                  <a:gd name="T0" fmla="*/ 2538 w 2538"/>
                  <a:gd name="T1" fmla="*/ 3493 h 3944"/>
                  <a:gd name="T2" fmla="*/ 1756 w 2538"/>
                  <a:gd name="T3" fmla="*/ 3944 h 3944"/>
                  <a:gd name="T4" fmla="*/ 0 w 2538"/>
                  <a:gd name="T5" fmla="*/ 0 h 3944"/>
                  <a:gd name="T6" fmla="*/ 2538 w 2538"/>
                  <a:gd name="T7" fmla="*/ 3493 h 3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38" h="3944">
                    <a:moveTo>
                      <a:pt x="2538" y="3493"/>
                    </a:moveTo>
                    <a:cubicBezTo>
                      <a:pt x="2294" y="3670"/>
                      <a:pt x="2032" y="3821"/>
                      <a:pt x="1756" y="3944"/>
                    </a:cubicBezTo>
                    <a:lnTo>
                      <a:pt x="0" y="0"/>
                    </a:lnTo>
                    <a:lnTo>
                      <a:pt x="2538" y="3493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27" name="Freeform 31">
                <a:extLst>
                  <a:ext uri="{FF2B5EF4-FFF2-40B4-BE49-F238E27FC236}">
                    <a16:creationId xmlns:a16="http://schemas.microsoft.com/office/drawing/2014/main" id="{39C8B0B2-7D7B-45E9-BD81-B44FBE6F2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981075" cy="2362200"/>
              </a:xfrm>
              <a:custGeom>
                <a:avLst/>
                <a:gdLst>
                  <a:gd name="T0" fmla="*/ 1756 w 1756"/>
                  <a:gd name="T1" fmla="*/ 3944 h 4223"/>
                  <a:gd name="T2" fmla="*/ 898 w 1756"/>
                  <a:gd name="T3" fmla="*/ 4223 h 4223"/>
                  <a:gd name="T4" fmla="*/ 0 w 1756"/>
                  <a:gd name="T5" fmla="*/ 0 h 4223"/>
                  <a:gd name="T6" fmla="*/ 1756 w 1756"/>
                  <a:gd name="T7" fmla="*/ 3944 h 4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6" h="4223">
                    <a:moveTo>
                      <a:pt x="1756" y="3944"/>
                    </a:moveTo>
                    <a:cubicBezTo>
                      <a:pt x="1481" y="4066"/>
                      <a:pt x="1193" y="4160"/>
                      <a:pt x="898" y="4223"/>
                    </a:cubicBezTo>
                    <a:lnTo>
                      <a:pt x="0" y="0"/>
                    </a:lnTo>
                    <a:lnTo>
                      <a:pt x="1756" y="3944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29" name="Freeform 33">
                <a:extLst>
                  <a:ext uri="{FF2B5EF4-FFF2-40B4-BE49-F238E27FC236}">
                    <a16:creationId xmlns:a16="http://schemas.microsoft.com/office/drawing/2014/main" id="{BDF7E0B8-A9CC-4DA2-B2A5-C35BA7D4A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001" y="3429000"/>
                <a:ext cx="501650" cy="2414588"/>
              </a:xfrm>
              <a:custGeom>
                <a:avLst/>
                <a:gdLst>
                  <a:gd name="T0" fmla="*/ 898 w 898"/>
                  <a:gd name="T1" fmla="*/ 4223 h 4317"/>
                  <a:gd name="T2" fmla="*/ 0 w 898"/>
                  <a:gd name="T3" fmla="*/ 4317 h 4317"/>
                  <a:gd name="T4" fmla="*/ 0 w 898"/>
                  <a:gd name="T5" fmla="*/ 0 h 4317"/>
                  <a:gd name="T6" fmla="*/ 898 w 898"/>
                  <a:gd name="T7" fmla="*/ 4223 h 4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8" h="4317">
                    <a:moveTo>
                      <a:pt x="898" y="4223"/>
                    </a:moveTo>
                    <a:cubicBezTo>
                      <a:pt x="603" y="4285"/>
                      <a:pt x="302" y="4317"/>
                      <a:pt x="0" y="4317"/>
                    </a:cubicBezTo>
                    <a:lnTo>
                      <a:pt x="0" y="0"/>
                    </a:lnTo>
                    <a:lnTo>
                      <a:pt x="898" y="4223"/>
                    </a:lnTo>
                    <a:close/>
                  </a:path>
                </a:pathLst>
              </a:custGeom>
              <a:solidFill>
                <a:schemeClr val="accent4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31" name="Freeform 35">
                <a:extLst>
                  <a:ext uri="{FF2B5EF4-FFF2-40B4-BE49-F238E27FC236}">
                    <a16:creationId xmlns:a16="http://schemas.microsoft.com/office/drawing/2014/main" id="{82195A07-3FDC-4394-83B4-A337DBBD06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4351" y="3429000"/>
                <a:ext cx="501650" cy="2414588"/>
              </a:xfrm>
              <a:custGeom>
                <a:avLst/>
                <a:gdLst>
                  <a:gd name="T0" fmla="*/ 897 w 897"/>
                  <a:gd name="T1" fmla="*/ 4317 h 4317"/>
                  <a:gd name="T2" fmla="*/ 0 w 897"/>
                  <a:gd name="T3" fmla="*/ 4223 h 4317"/>
                  <a:gd name="T4" fmla="*/ 897 w 897"/>
                  <a:gd name="T5" fmla="*/ 0 h 4317"/>
                  <a:gd name="T6" fmla="*/ 897 w 897"/>
                  <a:gd name="T7" fmla="*/ 4317 h 4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7" h="4317">
                    <a:moveTo>
                      <a:pt x="897" y="4317"/>
                    </a:moveTo>
                    <a:cubicBezTo>
                      <a:pt x="596" y="4317"/>
                      <a:pt x="295" y="4285"/>
                      <a:pt x="0" y="4223"/>
                    </a:cubicBezTo>
                    <a:lnTo>
                      <a:pt x="897" y="0"/>
                    </a:lnTo>
                    <a:lnTo>
                      <a:pt x="897" y="4317"/>
                    </a:lnTo>
                    <a:close/>
                  </a:path>
                </a:pathLst>
              </a:custGeom>
              <a:solidFill>
                <a:srgbClr val="00B05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33" name="Freeform 37">
                <a:extLst>
                  <a:ext uri="{FF2B5EF4-FFF2-40B4-BE49-F238E27FC236}">
                    <a16:creationId xmlns:a16="http://schemas.microsoft.com/office/drawing/2014/main" id="{9A1A710E-4724-4074-8FB5-96158C3D8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513" y="3429000"/>
                <a:ext cx="979488" cy="2362200"/>
              </a:xfrm>
              <a:custGeom>
                <a:avLst/>
                <a:gdLst>
                  <a:gd name="T0" fmla="*/ 858 w 1755"/>
                  <a:gd name="T1" fmla="*/ 4223 h 4223"/>
                  <a:gd name="T2" fmla="*/ 0 w 1755"/>
                  <a:gd name="T3" fmla="*/ 3944 h 4223"/>
                  <a:gd name="T4" fmla="*/ 1755 w 1755"/>
                  <a:gd name="T5" fmla="*/ 0 h 4223"/>
                  <a:gd name="T6" fmla="*/ 858 w 1755"/>
                  <a:gd name="T7" fmla="*/ 4223 h 4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5" h="4223">
                    <a:moveTo>
                      <a:pt x="858" y="4223"/>
                    </a:moveTo>
                    <a:cubicBezTo>
                      <a:pt x="563" y="4160"/>
                      <a:pt x="275" y="4066"/>
                      <a:pt x="0" y="3944"/>
                    </a:cubicBezTo>
                    <a:lnTo>
                      <a:pt x="1755" y="0"/>
                    </a:lnTo>
                    <a:lnTo>
                      <a:pt x="858" y="4223"/>
                    </a:lnTo>
                    <a:close/>
                  </a:path>
                </a:pathLst>
              </a:custGeom>
              <a:solidFill>
                <a:srgbClr val="00B0F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35" name="Freeform 39">
                <a:extLst>
                  <a:ext uri="{FF2B5EF4-FFF2-40B4-BE49-F238E27FC236}">
                    <a16:creationId xmlns:a16="http://schemas.microsoft.com/office/drawing/2014/main" id="{1ED244CE-CB83-4DA1-BCA1-15C2174A6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363" y="3429000"/>
                <a:ext cx="1417638" cy="2205038"/>
              </a:xfrm>
              <a:custGeom>
                <a:avLst/>
                <a:gdLst>
                  <a:gd name="T0" fmla="*/ 782 w 2537"/>
                  <a:gd name="T1" fmla="*/ 3944 h 3944"/>
                  <a:gd name="T2" fmla="*/ 0 w 2537"/>
                  <a:gd name="T3" fmla="*/ 3493 h 3944"/>
                  <a:gd name="T4" fmla="*/ 2537 w 2537"/>
                  <a:gd name="T5" fmla="*/ 0 h 3944"/>
                  <a:gd name="T6" fmla="*/ 782 w 2537"/>
                  <a:gd name="T7" fmla="*/ 3944 h 3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37" h="3944">
                    <a:moveTo>
                      <a:pt x="782" y="3944"/>
                    </a:moveTo>
                    <a:cubicBezTo>
                      <a:pt x="506" y="3821"/>
                      <a:pt x="244" y="3670"/>
                      <a:pt x="0" y="3493"/>
                    </a:cubicBezTo>
                    <a:lnTo>
                      <a:pt x="2537" y="0"/>
                    </a:lnTo>
                    <a:lnTo>
                      <a:pt x="782" y="3944"/>
                    </a:lnTo>
                    <a:close/>
                  </a:path>
                </a:pathLst>
              </a:custGeom>
              <a:solidFill>
                <a:srgbClr val="7030A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37" name="Freeform 41">
                <a:extLst>
                  <a:ext uri="{FF2B5EF4-FFF2-40B4-BE49-F238E27FC236}">
                    <a16:creationId xmlns:a16="http://schemas.microsoft.com/office/drawing/2014/main" id="{44863231-EF0B-407A-833D-9142EECD9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1" y="3429000"/>
                <a:ext cx="1790700" cy="1954213"/>
              </a:xfrm>
              <a:custGeom>
                <a:avLst/>
                <a:gdLst>
                  <a:gd name="T0" fmla="*/ 670 w 3207"/>
                  <a:gd name="T1" fmla="*/ 3493 h 3493"/>
                  <a:gd name="T2" fmla="*/ 0 w 3207"/>
                  <a:gd name="T3" fmla="*/ 2889 h 3493"/>
                  <a:gd name="T4" fmla="*/ 3207 w 3207"/>
                  <a:gd name="T5" fmla="*/ 0 h 3493"/>
                  <a:gd name="T6" fmla="*/ 670 w 3207"/>
                  <a:gd name="T7" fmla="*/ 3493 h 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7" h="3493">
                    <a:moveTo>
                      <a:pt x="670" y="3493"/>
                    </a:moveTo>
                    <a:cubicBezTo>
                      <a:pt x="426" y="3315"/>
                      <a:pt x="202" y="3113"/>
                      <a:pt x="0" y="2889"/>
                    </a:cubicBezTo>
                    <a:lnTo>
                      <a:pt x="3207" y="0"/>
                    </a:lnTo>
                    <a:lnTo>
                      <a:pt x="670" y="3493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39" name="Freeform 43">
                <a:extLst>
                  <a:ext uri="{FF2B5EF4-FFF2-40B4-BE49-F238E27FC236}">
                    <a16:creationId xmlns:a16="http://schemas.microsoft.com/office/drawing/2014/main" id="{7559421A-6353-48F2-812E-84C2CC702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438" y="3429000"/>
                <a:ext cx="2087563" cy="1616075"/>
              </a:xfrm>
              <a:custGeom>
                <a:avLst/>
                <a:gdLst>
                  <a:gd name="T0" fmla="*/ 531 w 3738"/>
                  <a:gd name="T1" fmla="*/ 2889 h 2889"/>
                  <a:gd name="T2" fmla="*/ 0 w 3738"/>
                  <a:gd name="T3" fmla="*/ 2159 h 2889"/>
                  <a:gd name="T4" fmla="*/ 3738 w 3738"/>
                  <a:gd name="T5" fmla="*/ 0 h 2889"/>
                  <a:gd name="T6" fmla="*/ 531 w 3738"/>
                  <a:gd name="T7" fmla="*/ 2889 h 2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38" h="2889">
                    <a:moveTo>
                      <a:pt x="531" y="2889"/>
                    </a:moveTo>
                    <a:cubicBezTo>
                      <a:pt x="329" y="2665"/>
                      <a:pt x="151" y="2420"/>
                      <a:pt x="0" y="2159"/>
                    </a:cubicBezTo>
                    <a:lnTo>
                      <a:pt x="3738" y="0"/>
                    </a:lnTo>
                    <a:lnTo>
                      <a:pt x="531" y="2889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41" name="Freeform 45">
                <a:extLst>
                  <a:ext uri="{FF2B5EF4-FFF2-40B4-BE49-F238E27FC236}">
                    <a16:creationId xmlns:a16="http://schemas.microsoft.com/office/drawing/2014/main" id="{8940E089-EE55-4B27-A90F-DAE3321F4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651" y="3429000"/>
                <a:ext cx="2292350" cy="1208088"/>
              </a:xfrm>
              <a:custGeom>
                <a:avLst/>
                <a:gdLst>
                  <a:gd name="T0" fmla="*/ 367 w 4105"/>
                  <a:gd name="T1" fmla="*/ 2159 h 2159"/>
                  <a:gd name="T2" fmla="*/ 0 w 4105"/>
                  <a:gd name="T3" fmla="*/ 1334 h 2159"/>
                  <a:gd name="T4" fmla="*/ 4105 w 4105"/>
                  <a:gd name="T5" fmla="*/ 0 h 2159"/>
                  <a:gd name="T6" fmla="*/ 367 w 4105"/>
                  <a:gd name="T7" fmla="*/ 2159 h 2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05" h="2159">
                    <a:moveTo>
                      <a:pt x="367" y="2159"/>
                    </a:moveTo>
                    <a:cubicBezTo>
                      <a:pt x="217" y="1897"/>
                      <a:pt x="93" y="1621"/>
                      <a:pt x="0" y="1334"/>
                    </a:cubicBezTo>
                    <a:lnTo>
                      <a:pt x="4105" y="0"/>
                    </a:lnTo>
                    <a:lnTo>
                      <a:pt x="367" y="2159"/>
                    </a:lnTo>
                    <a:close/>
                  </a:path>
                </a:pathLst>
              </a:custGeom>
              <a:solidFill>
                <a:schemeClr val="accent4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43" name="Freeform 47">
                <a:extLst>
                  <a:ext uri="{FF2B5EF4-FFF2-40B4-BE49-F238E27FC236}">
                    <a16:creationId xmlns:a16="http://schemas.microsoft.com/office/drawing/2014/main" id="{2AE3D7D2-3DBF-448F-B83D-5E6E6A0ED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876" y="3429000"/>
                <a:ext cx="2397125" cy="746125"/>
              </a:xfrm>
              <a:custGeom>
                <a:avLst/>
                <a:gdLst>
                  <a:gd name="T0" fmla="*/ 187 w 4292"/>
                  <a:gd name="T1" fmla="*/ 1334 h 1334"/>
                  <a:gd name="T2" fmla="*/ 0 w 4292"/>
                  <a:gd name="T3" fmla="*/ 452 h 1334"/>
                  <a:gd name="T4" fmla="*/ 4292 w 4292"/>
                  <a:gd name="T5" fmla="*/ 0 h 1334"/>
                  <a:gd name="T6" fmla="*/ 187 w 4292"/>
                  <a:gd name="T7" fmla="*/ 1334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92" h="1334">
                    <a:moveTo>
                      <a:pt x="187" y="1334"/>
                    </a:moveTo>
                    <a:cubicBezTo>
                      <a:pt x="94" y="1047"/>
                      <a:pt x="31" y="752"/>
                      <a:pt x="0" y="452"/>
                    </a:cubicBezTo>
                    <a:lnTo>
                      <a:pt x="4292" y="0"/>
                    </a:lnTo>
                    <a:lnTo>
                      <a:pt x="187" y="1334"/>
                    </a:lnTo>
                    <a:close/>
                  </a:path>
                </a:pathLst>
              </a:custGeom>
              <a:solidFill>
                <a:srgbClr val="00B05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45" name="Freeform 49">
                <a:extLst>
                  <a:ext uri="{FF2B5EF4-FFF2-40B4-BE49-F238E27FC236}">
                    <a16:creationId xmlns:a16="http://schemas.microsoft.com/office/drawing/2014/main" id="{A160EAF4-F809-4F58-84AE-E7FCE9E5D2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1413" y="3176588"/>
                <a:ext cx="2414588" cy="504825"/>
              </a:xfrm>
              <a:custGeom>
                <a:avLst/>
                <a:gdLst>
                  <a:gd name="T0" fmla="*/ 32 w 4324"/>
                  <a:gd name="T1" fmla="*/ 903 h 903"/>
                  <a:gd name="T2" fmla="*/ 32 w 4324"/>
                  <a:gd name="T3" fmla="*/ 0 h 903"/>
                  <a:gd name="T4" fmla="*/ 4324 w 4324"/>
                  <a:gd name="T5" fmla="*/ 451 h 903"/>
                  <a:gd name="T6" fmla="*/ 32 w 4324"/>
                  <a:gd name="T7" fmla="*/ 903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4" h="903">
                    <a:moveTo>
                      <a:pt x="32" y="903"/>
                    </a:moveTo>
                    <a:cubicBezTo>
                      <a:pt x="0" y="603"/>
                      <a:pt x="0" y="300"/>
                      <a:pt x="32" y="0"/>
                    </a:cubicBezTo>
                    <a:lnTo>
                      <a:pt x="4324" y="451"/>
                    </a:lnTo>
                    <a:lnTo>
                      <a:pt x="32" y="903"/>
                    </a:lnTo>
                    <a:close/>
                  </a:path>
                </a:pathLst>
              </a:custGeom>
              <a:solidFill>
                <a:srgbClr val="00B0F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47" name="Freeform 51">
                <a:extLst>
                  <a:ext uri="{FF2B5EF4-FFF2-40B4-BE49-F238E27FC236}">
                    <a16:creationId xmlns:a16="http://schemas.microsoft.com/office/drawing/2014/main" id="{67F4C23C-D63E-405A-935E-6DB86C54E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876" y="2682875"/>
                <a:ext cx="2397125" cy="746125"/>
              </a:xfrm>
              <a:custGeom>
                <a:avLst/>
                <a:gdLst>
                  <a:gd name="T0" fmla="*/ 0 w 4292"/>
                  <a:gd name="T1" fmla="*/ 882 h 1333"/>
                  <a:gd name="T2" fmla="*/ 187 w 4292"/>
                  <a:gd name="T3" fmla="*/ 0 h 1333"/>
                  <a:gd name="T4" fmla="*/ 4292 w 4292"/>
                  <a:gd name="T5" fmla="*/ 1333 h 1333"/>
                  <a:gd name="T6" fmla="*/ 0 w 4292"/>
                  <a:gd name="T7" fmla="*/ 882 h 1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92" h="1333">
                    <a:moveTo>
                      <a:pt x="0" y="882"/>
                    </a:moveTo>
                    <a:cubicBezTo>
                      <a:pt x="31" y="582"/>
                      <a:pt x="94" y="286"/>
                      <a:pt x="187" y="0"/>
                    </a:cubicBezTo>
                    <a:lnTo>
                      <a:pt x="4292" y="1333"/>
                    </a:lnTo>
                    <a:lnTo>
                      <a:pt x="0" y="882"/>
                    </a:lnTo>
                    <a:close/>
                  </a:path>
                </a:pathLst>
              </a:custGeom>
              <a:solidFill>
                <a:srgbClr val="7030A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49" name="Freeform 53">
                <a:extLst>
                  <a:ext uri="{FF2B5EF4-FFF2-40B4-BE49-F238E27FC236}">
                    <a16:creationId xmlns:a16="http://schemas.microsoft.com/office/drawing/2014/main" id="{ECA742E8-6EEB-48B2-AFDE-9B431EEE9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651" y="2222500"/>
                <a:ext cx="2292350" cy="1206500"/>
              </a:xfrm>
              <a:custGeom>
                <a:avLst/>
                <a:gdLst>
                  <a:gd name="T0" fmla="*/ 0 w 4105"/>
                  <a:gd name="T1" fmla="*/ 825 h 2158"/>
                  <a:gd name="T2" fmla="*/ 367 w 4105"/>
                  <a:gd name="T3" fmla="*/ 0 h 2158"/>
                  <a:gd name="T4" fmla="*/ 4105 w 4105"/>
                  <a:gd name="T5" fmla="*/ 2158 h 2158"/>
                  <a:gd name="T6" fmla="*/ 0 w 4105"/>
                  <a:gd name="T7" fmla="*/ 825 h 2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05" h="2158">
                    <a:moveTo>
                      <a:pt x="0" y="825"/>
                    </a:moveTo>
                    <a:cubicBezTo>
                      <a:pt x="93" y="538"/>
                      <a:pt x="217" y="261"/>
                      <a:pt x="367" y="0"/>
                    </a:cubicBezTo>
                    <a:lnTo>
                      <a:pt x="4105" y="2158"/>
                    </a:lnTo>
                    <a:lnTo>
                      <a:pt x="0" y="825"/>
                    </a:lnTo>
                    <a:close/>
                  </a:path>
                </a:pathLst>
              </a:custGeom>
              <a:solidFill>
                <a:srgbClr val="FF000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51" name="Freeform 55">
                <a:extLst>
                  <a:ext uri="{FF2B5EF4-FFF2-40B4-BE49-F238E27FC236}">
                    <a16:creationId xmlns:a16="http://schemas.microsoft.com/office/drawing/2014/main" id="{80FA6CC1-98F2-4D8F-80E4-3CA3F4CEB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438" y="1814513"/>
                <a:ext cx="2087563" cy="1614488"/>
              </a:xfrm>
              <a:custGeom>
                <a:avLst/>
                <a:gdLst>
                  <a:gd name="T0" fmla="*/ 0 w 3738"/>
                  <a:gd name="T1" fmla="*/ 730 h 2888"/>
                  <a:gd name="T2" fmla="*/ 531 w 3738"/>
                  <a:gd name="T3" fmla="*/ 0 h 2888"/>
                  <a:gd name="T4" fmla="*/ 3738 w 3738"/>
                  <a:gd name="T5" fmla="*/ 2888 h 2888"/>
                  <a:gd name="T6" fmla="*/ 0 w 3738"/>
                  <a:gd name="T7" fmla="*/ 730 h 2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38" h="2888">
                    <a:moveTo>
                      <a:pt x="0" y="730"/>
                    </a:moveTo>
                    <a:cubicBezTo>
                      <a:pt x="151" y="469"/>
                      <a:pt x="329" y="224"/>
                      <a:pt x="531" y="0"/>
                    </a:cubicBezTo>
                    <a:lnTo>
                      <a:pt x="3738" y="2888"/>
                    </a:lnTo>
                    <a:lnTo>
                      <a:pt x="0" y="730"/>
                    </a:lnTo>
                    <a:close/>
                  </a:path>
                </a:pathLst>
              </a:custGeom>
              <a:solidFill>
                <a:schemeClr val="accent2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53" name="Freeform 57">
                <a:extLst>
                  <a:ext uri="{FF2B5EF4-FFF2-40B4-BE49-F238E27FC236}">
                    <a16:creationId xmlns:a16="http://schemas.microsoft.com/office/drawing/2014/main" id="{17988B47-9E3B-4942-998F-A126CC469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1" y="1476375"/>
                <a:ext cx="1790700" cy="1952625"/>
              </a:xfrm>
              <a:custGeom>
                <a:avLst/>
                <a:gdLst>
                  <a:gd name="T0" fmla="*/ 0 w 3207"/>
                  <a:gd name="T1" fmla="*/ 604 h 3492"/>
                  <a:gd name="T2" fmla="*/ 670 w 3207"/>
                  <a:gd name="T3" fmla="*/ 0 h 3492"/>
                  <a:gd name="T4" fmla="*/ 3207 w 3207"/>
                  <a:gd name="T5" fmla="*/ 3492 h 3492"/>
                  <a:gd name="T6" fmla="*/ 0 w 3207"/>
                  <a:gd name="T7" fmla="*/ 604 h 3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7" h="3492">
                    <a:moveTo>
                      <a:pt x="0" y="604"/>
                    </a:moveTo>
                    <a:cubicBezTo>
                      <a:pt x="202" y="380"/>
                      <a:pt x="426" y="178"/>
                      <a:pt x="670" y="0"/>
                    </a:cubicBezTo>
                    <a:lnTo>
                      <a:pt x="3207" y="3492"/>
                    </a:lnTo>
                    <a:lnTo>
                      <a:pt x="0" y="604"/>
                    </a:lnTo>
                    <a:close/>
                  </a:path>
                </a:pathLst>
              </a:custGeom>
              <a:solidFill>
                <a:schemeClr val="accent4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55" name="Freeform 59">
                <a:extLst>
                  <a:ext uri="{FF2B5EF4-FFF2-40B4-BE49-F238E27FC236}">
                    <a16:creationId xmlns:a16="http://schemas.microsoft.com/office/drawing/2014/main" id="{7A5AA3A9-A35E-4987-BD3E-5778B55BC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363" y="1223963"/>
                <a:ext cx="1417638" cy="2205038"/>
              </a:xfrm>
              <a:custGeom>
                <a:avLst/>
                <a:gdLst>
                  <a:gd name="T0" fmla="*/ 0 w 2537"/>
                  <a:gd name="T1" fmla="*/ 451 h 3943"/>
                  <a:gd name="T2" fmla="*/ 782 w 2537"/>
                  <a:gd name="T3" fmla="*/ 0 h 3943"/>
                  <a:gd name="T4" fmla="*/ 2537 w 2537"/>
                  <a:gd name="T5" fmla="*/ 3943 h 3943"/>
                  <a:gd name="T6" fmla="*/ 0 w 2537"/>
                  <a:gd name="T7" fmla="*/ 451 h 39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37" h="3943">
                    <a:moveTo>
                      <a:pt x="0" y="451"/>
                    </a:moveTo>
                    <a:cubicBezTo>
                      <a:pt x="244" y="274"/>
                      <a:pt x="506" y="123"/>
                      <a:pt x="782" y="0"/>
                    </a:cubicBezTo>
                    <a:lnTo>
                      <a:pt x="2537" y="3943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00B05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57" name="Freeform 61">
                <a:extLst>
                  <a:ext uri="{FF2B5EF4-FFF2-40B4-BE49-F238E27FC236}">
                    <a16:creationId xmlns:a16="http://schemas.microsoft.com/office/drawing/2014/main" id="{3E196333-B9B4-4C4E-8428-3CD442D15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513" y="1068388"/>
                <a:ext cx="979488" cy="2360613"/>
              </a:xfrm>
              <a:custGeom>
                <a:avLst/>
                <a:gdLst>
                  <a:gd name="T0" fmla="*/ 0 w 1755"/>
                  <a:gd name="T1" fmla="*/ 279 h 4222"/>
                  <a:gd name="T2" fmla="*/ 858 w 1755"/>
                  <a:gd name="T3" fmla="*/ 0 h 4222"/>
                  <a:gd name="T4" fmla="*/ 1755 w 1755"/>
                  <a:gd name="T5" fmla="*/ 4222 h 4222"/>
                  <a:gd name="T6" fmla="*/ 0 w 1755"/>
                  <a:gd name="T7" fmla="*/ 279 h 4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5" h="4222">
                    <a:moveTo>
                      <a:pt x="0" y="279"/>
                    </a:moveTo>
                    <a:cubicBezTo>
                      <a:pt x="275" y="157"/>
                      <a:pt x="563" y="63"/>
                      <a:pt x="858" y="0"/>
                    </a:cubicBezTo>
                    <a:lnTo>
                      <a:pt x="1755" y="4222"/>
                    </a:lnTo>
                    <a:lnTo>
                      <a:pt x="0" y="279"/>
                    </a:lnTo>
                    <a:close/>
                  </a:path>
                </a:pathLst>
              </a:custGeom>
              <a:solidFill>
                <a:srgbClr val="00B0F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  <p:sp>
            <p:nvSpPr>
              <p:cNvPr id="259" name="Freeform 63">
                <a:extLst>
                  <a:ext uri="{FF2B5EF4-FFF2-40B4-BE49-F238E27FC236}">
                    <a16:creationId xmlns:a16="http://schemas.microsoft.com/office/drawing/2014/main" id="{9C1E157E-D465-46E2-A611-832BFD388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4351" y="1016000"/>
                <a:ext cx="501650" cy="2413000"/>
              </a:xfrm>
              <a:custGeom>
                <a:avLst/>
                <a:gdLst>
                  <a:gd name="T0" fmla="*/ 0 w 897"/>
                  <a:gd name="T1" fmla="*/ 94 h 4316"/>
                  <a:gd name="T2" fmla="*/ 897 w 897"/>
                  <a:gd name="T3" fmla="*/ 0 h 4316"/>
                  <a:gd name="T4" fmla="*/ 897 w 897"/>
                  <a:gd name="T5" fmla="*/ 4316 h 4316"/>
                  <a:gd name="T6" fmla="*/ 0 w 897"/>
                  <a:gd name="T7" fmla="*/ 9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7" h="4316">
                    <a:moveTo>
                      <a:pt x="0" y="94"/>
                    </a:moveTo>
                    <a:cubicBezTo>
                      <a:pt x="295" y="32"/>
                      <a:pt x="596" y="0"/>
                      <a:pt x="897" y="0"/>
                    </a:cubicBezTo>
                    <a:lnTo>
                      <a:pt x="897" y="4316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7030A0"/>
              </a:solidFill>
              <a:ln w="28575">
                <a:noFill/>
                <a:prstDash val="solid"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/>
              </a:p>
            </p:txBody>
          </p:sp>
        </p:grp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21E1CF50-BC74-4DA9-A0FF-E37D95157797}"/>
                </a:ext>
              </a:extLst>
            </p:cNvPr>
            <p:cNvSpPr txBox="1"/>
            <p:nvPr/>
          </p:nvSpPr>
          <p:spPr>
            <a:xfrm rot="15851344">
              <a:off x="5389413" y="1341331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1A0FFE13-E377-4833-9A99-F0968B0F1B0A}"/>
                </a:ext>
              </a:extLst>
            </p:cNvPr>
            <p:cNvSpPr txBox="1"/>
            <p:nvPr/>
          </p:nvSpPr>
          <p:spPr>
            <a:xfrm rot="16560000">
              <a:off x="5771333" y="1324827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F3701752-DAEB-4F76-82FF-2D44D28DADC7}"/>
                </a:ext>
              </a:extLst>
            </p:cNvPr>
            <p:cNvSpPr txBox="1"/>
            <p:nvPr/>
          </p:nvSpPr>
          <p:spPr>
            <a:xfrm rot="17280000">
              <a:off x="6164691" y="1409335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36E56A5D-5BF8-4AF2-9EB3-DF3DED03C49D}"/>
                </a:ext>
              </a:extLst>
            </p:cNvPr>
            <p:cNvSpPr txBox="1"/>
            <p:nvPr/>
          </p:nvSpPr>
          <p:spPr>
            <a:xfrm rot="18000000">
              <a:off x="6534932" y="1583628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E519F510-8840-4693-88F5-514DD500A899}"/>
                </a:ext>
              </a:extLst>
            </p:cNvPr>
            <p:cNvSpPr txBox="1"/>
            <p:nvPr/>
          </p:nvSpPr>
          <p:spPr>
            <a:xfrm rot="18720000">
              <a:off x="6846676" y="1819342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8" name="TextBox 267">
              <a:extLst>
                <a:ext uri="{FF2B5EF4-FFF2-40B4-BE49-F238E27FC236}">
                  <a16:creationId xmlns:a16="http://schemas.microsoft.com/office/drawing/2014/main" id="{2B1AB818-D408-4954-85B1-D4FD0BCA3489}"/>
                </a:ext>
              </a:extLst>
            </p:cNvPr>
            <p:cNvSpPr txBox="1"/>
            <p:nvPr/>
          </p:nvSpPr>
          <p:spPr>
            <a:xfrm rot="19440000">
              <a:off x="7105548" y="2111619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F5932372-88EA-47BF-91CE-F9699944D6AB}"/>
                </a:ext>
              </a:extLst>
            </p:cNvPr>
            <p:cNvSpPr txBox="1"/>
            <p:nvPr/>
          </p:nvSpPr>
          <p:spPr>
            <a:xfrm rot="20160000">
              <a:off x="7298571" y="2451678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E8BDEDD7-2903-4722-A814-7B2D4E19B265}"/>
                </a:ext>
              </a:extLst>
            </p:cNvPr>
            <p:cNvSpPr txBox="1"/>
            <p:nvPr/>
          </p:nvSpPr>
          <p:spPr>
            <a:xfrm rot="20880000">
              <a:off x="7435063" y="2823934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279484BF-ECC4-40F6-B274-03CDE15049A5}"/>
                </a:ext>
              </a:extLst>
            </p:cNvPr>
            <p:cNvSpPr txBox="1"/>
            <p:nvPr/>
          </p:nvSpPr>
          <p:spPr>
            <a:xfrm>
              <a:off x="7486835" y="3215554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F40CCE77-F8A9-4A44-A9C4-08C2D8CB0463}"/>
                </a:ext>
              </a:extLst>
            </p:cNvPr>
            <p:cNvSpPr txBox="1"/>
            <p:nvPr/>
          </p:nvSpPr>
          <p:spPr>
            <a:xfrm rot="720000">
              <a:off x="7435063" y="3605338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FFECCADC-CEE3-4C16-9942-086F318FF152}"/>
                </a:ext>
              </a:extLst>
            </p:cNvPr>
            <p:cNvSpPr txBox="1"/>
            <p:nvPr/>
          </p:nvSpPr>
          <p:spPr>
            <a:xfrm rot="1440000">
              <a:off x="7312860" y="3969663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9893FC97-B960-45E9-876D-1562EF3881A9}"/>
                </a:ext>
              </a:extLst>
            </p:cNvPr>
            <p:cNvSpPr txBox="1"/>
            <p:nvPr/>
          </p:nvSpPr>
          <p:spPr>
            <a:xfrm rot="2160000">
              <a:off x="7121420" y="4317652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09F02E70-5CEF-4FEA-9538-5F242CB1D636}"/>
                </a:ext>
              </a:extLst>
            </p:cNvPr>
            <p:cNvSpPr txBox="1"/>
            <p:nvPr/>
          </p:nvSpPr>
          <p:spPr>
            <a:xfrm rot="2880000">
              <a:off x="6857720" y="4629883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10596ED9-8CBE-4603-817E-B47473E899BB}"/>
                </a:ext>
              </a:extLst>
            </p:cNvPr>
            <p:cNvSpPr txBox="1"/>
            <p:nvPr/>
          </p:nvSpPr>
          <p:spPr>
            <a:xfrm rot="3600000">
              <a:off x="6543451" y="4858053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A4F9ED81-D0A9-4CB4-B5E0-B3881A3F2A8F}"/>
                </a:ext>
              </a:extLst>
            </p:cNvPr>
            <p:cNvSpPr txBox="1"/>
            <p:nvPr/>
          </p:nvSpPr>
          <p:spPr>
            <a:xfrm rot="4320000">
              <a:off x="6183468" y="5021671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BDF69FD8-7FC9-4334-A179-763783B28DB4}"/>
                </a:ext>
              </a:extLst>
            </p:cNvPr>
            <p:cNvSpPr txBox="1"/>
            <p:nvPr/>
          </p:nvSpPr>
          <p:spPr>
            <a:xfrm rot="5040000">
              <a:off x="5800360" y="5102855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985A6F3B-DE7D-4F9B-BC7A-70016D3523B2}"/>
                </a:ext>
              </a:extLst>
            </p:cNvPr>
            <p:cNvSpPr txBox="1"/>
            <p:nvPr/>
          </p:nvSpPr>
          <p:spPr>
            <a:xfrm rot="5760000">
              <a:off x="5411764" y="5098888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98DC0398-8B39-465F-B3FB-F3ADBA6B8E6A}"/>
                </a:ext>
              </a:extLst>
            </p:cNvPr>
            <p:cNvSpPr txBox="1"/>
            <p:nvPr/>
          </p:nvSpPr>
          <p:spPr>
            <a:xfrm rot="6480000">
              <a:off x="5026536" y="5021672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0BB9876F-09BF-4C18-AAC2-D0442297E913}"/>
                </a:ext>
              </a:extLst>
            </p:cNvPr>
            <p:cNvSpPr txBox="1"/>
            <p:nvPr/>
          </p:nvSpPr>
          <p:spPr>
            <a:xfrm rot="7200000">
              <a:off x="4659420" y="4865591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C432EC4E-C480-4AC4-BB6C-0C94CDF72F26}"/>
                </a:ext>
              </a:extLst>
            </p:cNvPr>
            <p:cNvSpPr txBox="1"/>
            <p:nvPr/>
          </p:nvSpPr>
          <p:spPr>
            <a:xfrm rot="7920000">
              <a:off x="4341178" y="4629881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4461D572-B2C4-4399-BB0B-14766B8D02FC}"/>
                </a:ext>
              </a:extLst>
            </p:cNvPr>
            <p:cNvSpPr txBox="1"/>
            <p:nvPr/>
          </p:nvSpPr>
          <p:spPr>
            <a:xfrm rot="8640000">
              <a:off x="4060295" y="4346037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148F9740-B7E2-459C-B32C-81F03681C228}"/>
                </a:ext>
              </a:extLst>
            </p:cNvPr>
            <p:cNvSpPr txBox="1"/>
            <p:nvPr/>
          </p:nvSpPr>
          <p:spPr>
            <a:xfrm rot="9360000">
              <a:off x="3850621" y="4000618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A2E1542E-EDFF-4A00-9993-EB4D2946000D}"/>
                </a:ext>
              </a:extLst>
            </p:cNvPr>
            <p:cNvSpPr txBox="1"/>
            <p:nvPr/>
          </p:nvSpPr>
          <p:spPr>
            <a:xfrm rot="10080000">
              <a:off x="3734667" y="3622623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4ECDA709-41F9-45BF-A3CE-1BA0AB2DDC88}"/>
                </a:ext>
              </a:extLst>
            </p:cNvPr>
            <p:cNvSpPr txBox="1"/>
            <p:nvPr/>
          </p:nvSpPr>
          <p:spPr>
            <a:xfrm rot="10800000">
              <a:off x="3691182" y="3226106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FC4B029F-4C27-412C-8F09-88403ED246A0}"/>
                </a:ext>
              </a:extLst>
            </p:cNvPr>
            <p:cNvSpPr txBox="1"/>
            <p:nvPr/>
          </p:nvSpPr>
          <p:spPr>
            <a:xfrm rot="11520000">
              <a:off x="3734667" y="2844877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9FF2D987-1BEF-4CC5-BBBA-3FE4D67C5325}"/>
                </a:ext>
              </a:extLst>
            </p:cNvPr>
            <p:cNvSpPr txBox="1"/>
            <p:nvPr/>
          </p:nvSpPr>
          <p:spPr>
            <a:xfrm rot="12240000">
              <a:off x="3860821" y="2458695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D9776FE2-1A69-4784-A6CE-BF146494650D}"/>
                </a:ext>
              </a:extLst>
            </p:cNvPr>
            <p:cNvSpPr txBox="1"/>
            <p:nvPr/>
          </p:nvSpPr>
          <p:spPr>
            <a:xfrm rot="12960000">
              <a:off x="4037301" y="2105733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61CE004C-8D72-421F-816B-EFE73543995B}"/>
                </a:ext>
              </a:extLst>
            </p:cNvPr>
            <p:cNvSpPr txBox="1"/>
            <p:nvPr/>
          </p:nvSpPr>
          <p:spPr>
            <a:xfrm rot="13680000">
              <a:off x="4303192" y="1813559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7F21F2FB-67EA-41BF-BCCE-EB8B14CAEDF0}"/>
                </a:ext>
              </a:extLst>
            </p:cNvPr>
            <p:cNvSpPr txBox="1"/>
            <p:nvPr/>
          </p:nvSpPr>
          <p:spPr>
            <a:xfrm rot="14400000">
              <a:off x="4620775" y="1573680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A6E1AA27-BFF7-4971-B922-48FE32D2A7A7}"/>
                </a:ext>
              </a:extLst>
            </p:cNvPr>
            <p:cNvSpPr txBox="1"/>
            <p:nvPr/>
          </p:nvSpPr>
          <p:spPr>
            <a:xfrm rot="15120000">
              <a:off x="4999466" y="1409335"/>
              <a:ext cx="1027845" cy="428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chemeClr val="bg1"/>
                  </a:solidFill>
                </a:rPr>
                <a:t>Student Name</a:t>
              </a:r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499C1DAD-D020-4838-B0D6-27A84EA9C021}"/>
              </a:ext>
            </a:extLst>
          </p:cNvPr>
          <p:cNvSpPr/>
          <p:nvPr/>
        </p:nvSpPr>
        <p:spPr>
          <a:xfrm>
            <a:off x="4348918" y="3382864"/>
            <a:ext cx="446165" cy="446165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4E9EE80-CCFC-4E92-A37E-2BE44C420F2C}"/>
              </a:ext>
            </a:extLst>
          </p:cNvPr>
          <p:cNvSpPr/>
          <p:nvPr/>
        </p:nvSpPr>
        <p:spPr>
          <a:xfrm>
            <a:off x="2222317" y="1256263"/>
            <a:ext cx="4699367" cy="4699367"/>
          </a:xfrm>
          <a:prstGeom prst="ellipse">
            <a:avLst/>
          </a:prstGeom>
          <a:noFill/>
          <a:ln w="184150">
            <a:solidFill>
              <a:schemeClr val="bg1"/>
            </a:solidFill>
          </a:ln>
          <a:effectLst>
            <a:outerShdw blurRad="762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9639EF0-44D6-4B99-9A47-5817E6AC12EF}"/>
              </a:ext>
            </a:extLst>
          </p:cNvPr>
          <p:cNvSpPr/>
          <p:nvPr/>
        </p:nvSpPr>
        <p:spPr>
          <a:xfrm>
            <a:off x="2222317" y="1256263"/>
            <a:ext cx="4699367" cy="4699367"/>
          </a:xfrm>
          <a:prstGeom prst="ellipse">
            <a:avLst/>
          </a:prstGeom>
          <a:noFill/>
          <a:ln w="184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94" name="Arrow: Pentagon 293">
            <a:extLst>
              <a:ext uri="{FF2B5EF4-FFF2-40B4-BE49-F238E27FC236}">
                <a16:creationId xmlns:a16="http://schemas.microsoft.com/office/drawing/2014/main" id="{356F6F94-AA45-4422-8F7C-6A625F5A2D73}"/>
              </a:ext>
            </a:extLst>
          </p:cNvPr>
          <p:cNvSpPr/>
          <p:nvPr/>
        </p:nvSpPr>
        <p:spPr>
          <a:xfrm flipH="1">
            <a:off x="6777240" y="3476520"/>
            <a:ext cx="735806" cy="258852"/>
          </a:xfrm>
          <a:prstGeom prst="homePlat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6FB71C1-D2FD-449C-B1BC-7885B3FE3B8B}"/>
              </a:ext>
            </a:extLst>
          </p:cNvPr>
          <p:cNvSpPr/>
          <p:nvPr/>
        </p:nvSpPr>
        <p:spPr>
          <a:xfrm>
            <a:off x="7393717" y="3575411"/>
            <a:ext cx="59531" cy="59531"/>
          </a:xfrm>
          <a:prstGeom prst="ellipse">
            <a:avLst/>
          </a:prstGeom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name selector (30 students)</a:t>
            </a:r>
          </a:p>
        </p:txBody>
      </p:sp>
    </p:spTree>
    <p:extLst>
      <p:ext uri="{BB962C8B-B14F-4D97-AF65-F5344CB8AC3E}">
        <p14:creationId xmlns:p14="http://schemas.microsoft.com/office/powerpoint/2010/main" val="272766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Spinning Wheel"/>
          <p:cNvGrpSpPr/>
          <p:nvPr/>
        </p:nvGrpSpPr>
        <p:grpSpPr>
          <a:xfrm>
            <a:off x="2273537" y="1134000"/>
            <a:ext cx="4591115" cy="4590000"/>
            <a:chOff x="3031382" y="369000"/>
            <a:chExt cx="6121487" cy="6120000"/>
          </a:xfrm>
        </p:grpSpPr>
        <p:sp>
          <p:nvSpPr>
            <p:cNvPr id="166" name="Segment 20"/>
            <p:cNvSpPr/>
            <p:nvPr/>
          </p:nvSpPr>
          <p:spPr>
            <a:xfrm rot="10800000">
              <a:off x="5132624" y="369091"/>
              <a:ext cx="955151" cy="2209090"/>
            </a:xfrm>
            <a:custGeom>
              <a:avLst/>
              <a:gdLst>
                <a:gd name="connsiteX0" fmla="*/ 0 w 955151"/>
                <a:gd name="connsiteY0" fmla="*/ 2209090 h 2209090"/>
                <a:gd name="connsiteX1" fmla="*/ 0 w 955151"/>
                <a:gd name="connsiteY1" fmla="*/ 48999 h 2209090"/>
                <a:gd name="connsiteX2" fmla="*/ 88413 w 955151"/>
                <a:gd name="connsiteY2" fmla="*/ 44534 h 2209090"/>
                <a:gd name="connsiteX3" fmla="*/ 264025 w 955151"/>
                <a:gd name="connsiteY3" fmla="*/ 8719 h 2209090"/>
                <a:gd name="connsiteX4" fmla="*/ 287848 w 955151"/>
                <a:gd name="connsiteY4" fmla="*/ 0 h 2209090"/>
                <a:gd name="connsiteX5" fmla="*/ 955151 w 955151"/>
                <a:gd name="connsiteY5" fmla="*/ 2053745 h 2209090"/>
                <a:gd name="connsiteX6" fmla="*/ 906343 w 955151"/>
                <a:gd name="connsiteY6" fmla="*/ 2071609 h 2209090"/>
                <a:gd name="connsiteX7" fmla="*/ 153860 w 955151"/>
                <a:gd name="connsiteY7" fmla="*/ 2205199 h 2209090"/>
                <a:gd name="connsiteX8" fmla="*/ 0 w 955151"/>
                <a:gd name="connsiteY8" fmla="*/ 2209090 h 220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5151" h="2209090">
                  <a:moveTo>
                    <a:pt x="0" y="2209090"/>
                  </a:moveTo>
                  <a:lnTo>
                    <a:pt x="0" y="48999"/>
                  </a:lnTo>
                  <a:lnTo>
                    <a:pt x="88413" y="44534"/>
                  </a:lnTo>
                  <a:cubicBezTo>
                    <a:pt x="148924" y="38389"/>
                    <a:pt x="207662" y="26250"/>
                    <a:pt x="264025" y="8719"/>
                  </a:cubicBezTo>
                  <a:lnTo>
                    <a:pt x="287848" y="0"/>
                  </a:lnTo>
                  <a:lnTo>
                    <a:pt x="955151" y="2053745"/>
                  </a:lnTo>
                  <a:lnTo>
                    <a:pt x="906343" y="2071609"/>
                  </a:lnTo>
                  <a:cubicBezTo>
                    <a:pt x="666799" y="2146115"/>
                    <a:pt x="414636" y="2191981"/>
                    <a:pt x="153860" y="2205199"/>
                  </a:cubicBezTo>
                  <a:lnTo>
                    <a:pt x="0" y="2209090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64" name="Segment 19"/>
            <p:cNvSpPr/>
            <p:nvPr/>
          </p:nvSpPr>
          <p:spPr>
            <a:xfrm rot="10800000">
              <a:off x="4267831" y="525674"/>
              <a:ext cx="1528712" cy="2198430"/>
            </a:xfrm>
            <a:custGeom>
              <a:avLst/>
              <a:gdLst>
                <a:gd name="connsiteX0" fmla="*/ 667303 w 1528712"/>
                <a:gd name="connsiteY0" fmla="*/ 2198430 h 2198430"/>
                <a:gd name="connsiteX1" fmla="*/ 0 w 1528712"/>
                <a:gd name="connsiteY1" fmla="*/ 144685 h 2198430"/>
                <a:gd name="connsiteX2" fmla="*/ 55482 w 1528712"/>
                <a:gd name="connsiteY2" fmla="*/ 124378 h 2198430"/>
                <a:gd name="connsiteX3" fmla="*/ 208360 w 1528712"/>
                <a:gd name="connsiteY3" fmla="*/ 41398 h 2198430"/>
                <a:gd name="connsiteX4" fmla="*/ 258536 w 1528712"/>
                <a:gd name="connsiteY4" fmla="*/ 0 h 2198430"/>
                <a:gd name="connsiteX5" fmla="*/ 1528712 w 1528712"/>
                <a:gd name="connsiteY5" fmla="*/ 1748248 h 2198430"/>
                <a:gd name="connsiteX6" fmla="*/ 1416037 w 1528712"/>
                <a:gd name="connsiteY6" fmla="*/ 1832504 h 2198430"/>
                <a:gd name="connsiteX7" fmla="*/ 896252 w 1528712"/>
                <a:gd name="connsiteY7" fmla="*/ 2114634 h 2198430"/>
                <a:gd name="connsiteX8" fmla="*/ 667303 w 1528712"/>
                <a:gd name="connsiteY8" fmla="*/ 2198430 h 2198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8712" h="2198430">
                  <a:moveTo>
                    <a:pt x="667303" y="2198430"/>
                  </a:moveTo>
                  <a:lnTo>
                    <a:pt x="0" y="144685"/>
                  </a:lnTo>
                  <a:lnTo>
                    <a:pt x="55482" y="124378"/>
                  </a:lnTo>
                  <a:cubicBezTo>
                    <a:pt x="109320" y="101606"/>
                    <a:pt x="160480" y="73746"/>
                    <a:pt x="208360" y="41398"/>
                  </a:cubicBezTo>
                  <a:lnTo>
                    <a:pt x="258536" y="0"/>
                  </a:lnTo>
                  <a:lnTo>
                    <a:pt x="1528712" y="1748248"/>
                  </a:lnTo>
                  <a:lnTo>
                    <a:pt x="1416037" y="1832504"/>
                  </a:lnTo>
                  <a:cubicBezTo>
                    <a:pt x="1253244" y="1942485"/>
                    <a:pt x="1079299" y="2037212"/>
                    <a:pt x="896252" y="2114634"/>
                  </a:cubicBezTo>
                  <a:lnTo>
                    <a:pt x="667303" y="219843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62" name="Segment 18"/>
            <p:cNvSpPr/>
            <p:nvPr/>
          </p:nvSpPr>
          <p:spPr>
            <a:xfrm rot="10800000">
              <a:off x="3595881" y="978012"/>
              <a:ext cx="1939345" cy="1952761"/>
            </a:xfrm>
            <a:custGeom>
              <a:avLst/>
              <a:gdLst>
                <a:gd name="connsiteX0" fmla="*/ 1270277 w 1939345"/>
                <a:gd name="connsiteY0" fmla="*/ 1952761 h 1952761"/>
                <a:gd name="connsiteX1" fmla="*/ 0 w 1939345"/>
                <a:gd name="connsiteY1" fmla="*/ 204374 h 1952761"/>
                <a:gd name="connsiteX2" fmla="*/ 80240 w 1939345"/>
                <a:gd name="connsiteY2" fmla="*/ 138169 h 1952761"/>
                <a:gd name="connsiteX3" fmla="*/ 190138 w 1939345"/>
                <a:gd name="connsiteY3" fmla="*/ 4971 h 1952761"/>
                <a:gd name="connsiteX4" fmla="*/ 193158 w 1939345"/>
                <a:gd name="connsiteY4" fmla="*/ 0 h 1952761"/>
                <a:gd name="connsiteX5" fmla="*/ 1939345 w 1939345"/>
                <a:gd name="connsiteY5" fmla="*/ 1268679 h 1952761"/>
                <a:gd name="connsiteX6" fmla="*/ 1805089 w 1939345"/>
                <a:gd name="connsiteY6" fmla="*/ 1448217 h 1952761"/>
                <a:gd name="connsiteX7" fmla="*/ 1390288 w 1939345"/>
                <a:gd name="connsiteY7" fmla="*/ 1863018 h 1952761"/>
                <a:gd name="connsiteX8" fmla="*/ 1270277 w 1939345"/>
                <a:gd name="connsiteY8" fmla="*/ 1952761 h 195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9345" h="1952761">
                  <a:moveTo>
                    <a:pt x="1270277" y="1952761"/>
                  </a:moveTo>
                  <a:lnTo>
                    <a:pt x="0" y="204374"/>
                  </a:lnTo>
                  <a:lnTo>
                    <a:pt x="80240" y="138169"/>
                  </a:lnTo>
                  <a:cubicBezTo>
                    <a:pt x="120957" y="97452"/>
                    <a:pt x="157791" y="52852"/>
                    <a:pt x="190138" y="4971"/>
                  </a:cubicBezTo>
                  <a:lnTo>
                    <a:pt x="193158" y="0"/>
                  </a:lnTo>
                  <a:lnTo>
                    <a:pt x="1939345" y="1268679"/>
                  </a:lnTo>
                  <a:lnTo>
                    <a:pt x="1805089" y="1448217"/>
                  </a:lnTo>
                  <a:cubicBezTo>
                    <a:pt x="1680367" y="1599345"/>
                    <a:pt x="1541416" y="1738296"/>
                    <a:pt x="1390288" y="1863018"/>
                  </a:cubicBezTo>
                  <a:lnTo>
                    <a:pt x="1270277" y="1952761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59" name="Segment 17"/>
            <p:cNvSpPr/>
            <p:nvPr/>
          </p:nvSpPr>
          <p:spPr>
            <a:xfrm rot="10800000">
              <a:off x="3167393" y="1664977"/>
              <a:ext cx="2172799" cy="1528261"/>
            </a:xfrm>
            <a:custGeom>
              <a:avLst/>
              <a:gdLst>
                <a:gd name="connsiteX0" fmla="*/ 1746467 w 2172799"/>
                <a:gd name="connsiteY0" fmla="*/ 1528261 h 1528261"/>
                <a:gd name="connsiteX1" fmla="*/ 0 w 2172799"/>
                <a:gd name="connsiteY1" fmla="*/ 259378 h 1528261"/>
                <a:gd name="connsiteX2" fmla="*/ 40185 w 2172799"/>
                <a:gd name="connsiteY2" fmla="*/ 193231 h 1528261"/>
                <a:gd name="connsiteX3" fmla="*/ 108348 w 2172799"/>
                <a:gd name="connsiteY3" fmla="*/ 31870 h 1528261"/>
                <a:gd name="connsiteX4" fmla="*/ 116543 w 2172799"/>
                <a:gd name="connsiteY4" fmla="*/ 0 h 1528261"/>
                <a:gd name="connsiteX5" fmla="*/ 2172799 w 2172799"/>
                <a:gd name="connsiteY5" fmla="*/ 668119 h 1528261"/>
                <a:gd name="connsiteX6" fmla="*/ 2171238 w 2172799"/>
                <a:gd name="connsiteY6" fmla="*/ 674188 h 1528261"/>
                <a:gd name="connsiteX7" fmla="*/ 1786210 w 2172799"/>
                <a:gd name="connsiteY7" fmla="*/ 1475113 h 1528261"/>
                <a:gd name="connsiteX8" fmla="*/ 1746467 w 2172799"/>
                <a:gd name="connsiteY8" fmla="*/ 1528261 h 15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1">
                  <a:moveTo>
                    <a:pt x="1746467" y="1528261"/>
                  </a:moveTo>
                  <a:lnTo>
                    <a:pt x="0" y="259378"/>
                  </a:lnTo>
                  <a:lnTo>
                    <a:pt x="40185" y="193231"/>
                  </a:lnTo>
                  <a:cubicBezTo>
                    <a:pt x="67895" y="142222"/>
                    <a:pt x="90817" y="88234"/>
                    <a:pt x="108348" y="31870"/>
                  </a:cubicBezTo>
                  <a:lnTo>
                    <a:pt x="116543" y="0"/>
                  </a:lnTo>
                  <a:lnTo>
                    <a:pt x="2172799" y="668119"/>
                  </a:lnTo>
                  <a:lnTo>
                    <a:pt x="2171238" y="674188"/>
                  </a:lnTo>
                  <a:cubicBezTo>
                    <a:pt x="2081831" y="961641"/>
                    <a:pt x="1951181" y="1230923"/>
                    <a:pt x="1786210" y="1475113"/>
                  </a:cubicBezTo>
                  <a:lnTo>
                    <a:pt x="1746467" y="1528261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55" name="Segment 16"/>
            <p:cNvSpPr/>
            <p:nvPr/>
          </p:nvSpPr>
          <p:spPr>
            <a:xfrm rot="10800000">
              <a:off x="3031382" y="2528612"/>
              <a:ext cx="2191369" cy="946569"/>
            </a:xfrm>
            <a:custGeom>
              <a:avLst/>
              <a:gdLst>
                <a:gd name="connsiteX0" fmla="*/ 2056256 w 2191369"/>
                <a:gd name="connsiteY0" fmla="*/ 946569 h 946569"/>
                <a:gd name="connsiteX1" fmla="*/ 0 w 2191369"/>
                <a:gd name="connsiteY1" fmla="*/ 278450 h 946569"/>
                <a:gd name="connsiteX2" fmla="*/ 13084 w 2191369"/>
                <a:gd name="connsiteY2" fmla="*/ 227562 h 946569"/>
                <a:gd name="connsiteX3" fmla="*/ 31369 w 2191369"/>
                <a:gd name="connsiteY3" fmla="*/ 46181 h 946569"/>
                <a:gd name="connsiteX4" fmla="*/ 29037 w 2191369"/>
                <a:gd name="connsiteY4" fmla="*/ 0 h 946569"/>
                <a:gd name="connsiteX5" fmla="*/ 2190201 w 2191369"/>
                <a:gd name="connsiteY5" fmla="*/ 0 h 946569"/>
                <a:gd name="connsiteX6" fmla="*/ 2191369 w 2191369"/>
                <a:gd name="connsiteY6" fmla="*/ 46181 h 946569"/>
                <a:gd name="connsiteX7" fmla="*/ 2129201 w 2191369"/>
                <a:gd name="connsiteY7" fmla="*/ 662878 h 946569"/>
                <a:gd name="connsiteX8" fmla="*/ 2056256 w 2191369"/>
                <a:gd name="connsiteY8" fmla="*/ 946569 h 9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9">
                  <a:moveTo>
                    <a:pt x="2056256" y="946569"/>
                  </a:moveTo>
                  <a:lnTo>
                    <a:pt x="0" y="278450"/>
                  </a:lnTo>
                  <a:lnTo>
                    <a:pt x="13084" y="227562"/>
                  </a:lnTo>
                  <a:cubicBezTo>
                    <a:pt x="25073" y="168975"/>
                    <a:pt x="31369" y="108313"/>
                    <a:pt x="31369" y="46181"/>
                  </a:cubicBezTo>
                  <a:lnTo>
                    <a:pt x="29037" y="0"/>
                  </a:lnTo>
                  <a:lnTo>
                    <a:pt x="2190201" y="0"/>
                  </a:lnTo>
                  <a:lnTo>
                    <a:pt x="2191369" y="46181"/>
                  </a:lnTo>
                  <a:cubicBezTo>
                    <a:pt x="2191369" y="257430"/>
                    <a:pt x="2169963" y="463679"/>
                    <a:pt x="2129201" y="662878"/>
                  </a:cubicBezTo>
                  <a:lnTo>
                    <a:pt x="2056256" y="946569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02" name="Segment 15"/>
            <p:cNvSpPr/>
            <p:nvPr/>
          </p:nvSpPr>
          <p:spPr>
            <a:xfrm rot="10800000">
              <a:off x="3032640" y="3478781"/>
              <a:ext cx="2218120" cy="936839"/>
            </a:xfrm>
            <a:custGeom>
              <a:avLst/>
              <a:gdLst>
                <a:gd name="connsiteX0" fmla="*/ 2218120 w 2218120"/>
                <a:gd name="connsiteY0" fmla="*/ 936839 h 936839"/>
                <a:gd name="connsiteX1" fmla="*/ 56865 w 2218120"/>
                <a:gd name="connsiteY1" fmla="*/ 936839 h 936839"/>
                <a:gd name="connsiteX2" fmla="*/ 54732 w 2218120"/>
                <a:gd name="connsiteY2" fmla="*/ 894600 h 936839"/>
                <a:gd name="connsiteX3" fmla="*/ 18917 w 2218120"/>
                <a:gd name="connsiteY3" fmla="*/ 718988 h 936839"/>
                <a:gd name="connsiteX4" fmla="*/ 0 w 2218120"/>
                <a:gd name="connsiteY4" fmla="*/ 667302 h 936839"/>
                <a:gd name="connsiteX5" fmla="*/ 2053746 w 2218120"/>
                <a:gd name="connsiteY5" fmla="*/ 0 h 936839"/>
                <a:gd name="connsiteX6" fmla="*/ 2081807 w 2218120"/>
                <a:gd name="connsiteY6" fmla="*/ 76670 h 936839"/>
                <a:gd name="connsiteX7" fmla="*/ 2215397 w 2218120"/>
                <a:gd name="connsiteY7" fmla="*/ 829153 h 936839"/>
                <a:gd name="connsiteX8" fmla="*/ 2218120 w 2218120"/>
                <a:gd name="connsiteY8" fmla="*/ 936839 h 936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20" h="936839">
                  <a:moveTo>
                    <a:pt x="2218120" y="936839"/>
                  </a:moveTo>
                  <a:lnTo>
                    <a:pt x="56865" y="936839"/>
                  </a:lnTo>
                  <a:lnTo>
                    <a:pt x="54732" y="894600"/>
                  </a:lnTo>
                  <a:cubicBezTo>
                    <a:pt x="48587" y="834090"/>
                    <a:pt x="36448" y="775351"/>
                    <a:pt x="18917" y="718988"/>
                  </a:cubicBezTo>
                  <a:lnTo>
                    <a:pt x="0" y="667302"/>
                  </a:lnTo>
                  <a:lnTo>
                    <a:pt x="2053746" y="0"/>
                  </a:lnTo>
                  <a:lnTo>
                    <a:pt x="2081807" y="76670"/>
                  </a:lnTo>
                  <a:cubicBezTo>
                    <a:pt x="2156314" y="316214"/>
                    <a:pt x="2202179" y="568377"/>
                    <a:pt x="2215397" y="829153"/>
                  </a:cubicBezTo>
                  <a:lnTo>
                    <a:pt x="2218120" y="936839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6" name="Segment 14"/>
            <p:cNvSpPr/>
            <p:nvPr/>
          </p:nvSpPr>
          <p:spPr>
            <a:xfrm rot="10800000">
              <a:off x="3198254" y="3751701"/>
              <a:ext cx="2190783" cy="1504053"/>
            </a:xfrm>
            <a:custGeom>
              <a:avLst/>
              <a:gdLst>
                <a:gd name="connsiteX0" fmla="*/ 137038 w 2190783"/>
                <a:gd name="connsiteY0" fmla="*/ 1504053 h 1504053"/>
                <a:gd name="connsiteX1" fmla="*/ 126929 w 2190783"/>
                <a:gd name="connsiteY1" fmla="*/ 1476434 h 1504053"/>
                <a:gd name="connsiteX2" fmla="*/ 43949 w 2190783"/>
                <a:gd name="connsiteY2" fmla="*/ 1323556 h 1504053"/>
                <a:gd name="connsiteX3" fmla="*/ 0 w 2190783"/>
                <a:gd name="connsiteY3" fmla="*/ 1270289 h 1504053"/>
                <a:gd name="connsiteX4" fmla="*/ 1748403 w 2190783"/>
                <a:gd name="connsiteY4" fmla="*/ 0 h 1504053"/>
                <a:gd name="connsiteX5" fmla="*/ 1835055 w 2190783"/>
                <a:gd name="connsiteY5" fmla="*/ 115879 h 1504053"/>
                <a:gd name="connsiteX6" fmla="*/ 2117185 w 2190783"/>
                <a:gd name="connsiteY6" fmla="*/ 635664 h 1504053"/>
                <a:gd name="connsiteX7" fmla="*/ 2190783 w 2190783"/>
                <a:gd name="connsiteY7" fmla="*/ 836751 h 1504053"/>
                <a:gd name="connsiteX8" fmla="*/ 137038 w 2190783"/>
                <a:gd name="connsiteY8" fmla="*/ 1504053 h 150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3" h="1504053">
                  <a:moveTo>
                    <a:pt x="137038" y="1504053"/>
                  </a:moveTo>
                  <a:lnTo>
                    <a:pt x="126929" y="1476434"/>
                  </a:lnTo>
                  <a:cubicBezTo>
                    <a:pt x="104157" y="1422596"/>
                    <a:pt x="76297" y="1371436"/>
                    <a:pt x="43949" y="1323556"/>
                  </a:cubicBezTo>
                  <a:lnTo>
                    <a:pt x="0" y="1270289"/>
                  </a:lnTo>
                  <a:lnTo>
                    <a:pt x="1748403" y="0"/>
                  </a:lnTo>
                  <a:lnTo>
                    <a:pt x="1835055" y="115879"/>
                  </a:lnTo>
                  <a:cubicBezTo>
                    <a:pt x="1945036" y="278672"/>
                    <a:pt x="2039763" y="452618"/>
                    <a:pt x="2117185" y="635664"/>
                  </a:cubicBezTo>
                  <a:lnTo>
                    <a:pt x="2190783" y="836751"/>
                  </a:lnTo>
                  <a:lnTo>
                    <a:pt x="137038" y="1504053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350"/>
            </a:p>
          </p:txBody>
        </p:sp>
        <p:sp>
          <p:nvSpPr>
            <p:cNvPr id="64" name="Segment 13"/>
            <p:cNvSpPr/>
            <p:nvPr/>
          </p:nvSpPr>
          <p:spPr>
            <a:xfrm rot="10800000">
              <a:off x="3642790" y="3988247"/>
              <a:ext cx="1941976" cy="1930134"/>
            </a:xfrm>
            <a:custGeom>
              <a:avLst/>
              <a:gdLst>
                <a:gd name="connsiteX0" fmla="*/ 193435 w 1941976"/>
                <a:gd name="connsiteY0" fmla="*/ 1930134 h 1930134"/>
                <a:gd name="connsiteX1" fmla="*/ 129781 w 1941976"/>
                <a:gd name="connsiteY1" fmla="*/ 1852985 h 1930134"/>
                <a:gd name="connsiteX2" fmla="*/ 0 w 1941976"/>
                <a:gd name="connsiteY2" fmla="*/ 1745906 h 1930134"/>
                <a:gd name="connsiteX3" fmla="*/ 1268475 w 1941976"/>
                <a:gd name="connsiteY3" fmla="*/ 0 h 1930134"/>
                <a:gd name="connsiteX4" fmla="*/ 1439829 w 1941976"/>
                <a:gd name="connsiteY4" fmla="*/ 128136 h 1930134"/>
                <a:gd name="connsiteX5" fmla="*/ 1854630 w 1941976"/>
                <a:gd name="connsiteY5" fmla="*/ 542937 h 1930134"/>
                <a:gd name="connsiteX6" fmla="*/ 1941976 w 1941976"/>
                <a:gd name="connsiteY6" fmla="*/ 659744 h 1930134"/>
                <a:gd name="connsiteX7" fmla="*/ 193435 w 1941976"/>
                <a:gd name="connsiteY7" fmla="*/ 1930134 h 193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1976" h="1930134">
                  <a:moveTo>
                    <a:pt x="193435" y="1930134"/>
                  </a:moveTo>
                  <a:lnTo>
                    <a:pt x="129781" y="1852985"/>
                  </a:lnTo>
                  <a:lnTo>
                    <a:pt x="0" y="1745906"/>
                  </a:lnTo>
                  <a:lnTo>
                    <a:pt x="1268475" y="0"/>
                  </a:lnTo>
                  <a:lnTo>
                    <a:pt x="1439829" y="128136"/>
                  </a:lnTo>
                  <a:cubicBezTo>
                    <a:pt x="1590957" y="252859"/>
                    <a:pt x="1729908" y="391809"/>
                    <a:pt x="1854630" y="542937"/>
                  </a:cubicBezTo>
                  <a:lnTo>
                    <a:pt x="1941976" y="659744"/>
                  </a:lnTo>
                  <a:lnTo>
                    <a:pt x="193435" y="1930134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3" name="Segment 12"/>
            <p:cNvSpPr/>
            <p:nvPr/>
          </p:nvSpPr>
          <p:spPr>
            <a:xfrm rot="10800000">
              <a:off x="4319174" y="4174770"/>
              <a:ext cx="1494164" cy="2163703"/>
            </a:xfrm>
            <a:custGeom>
              <a:avLst/>
              <a:gdLst>
                <a:gd name="connsiteX0" fmla="*/ 225790 w 1494164"/>
                <a:gd name="connsiteY0" fmla="*/ 2163703 h 2163703"/>
                <a:gd name="connsiteX1" fmla="*/ 225155 w 1494164"/>
                <a:gd name="connsiteY1" fmla="*/ 2163179 h 2163703"/>
                <a:gd name="connsiteX2" fmla="*/ 72277 w 1494164"/>
                <a:gd name="connsiteY2" fmla="*/ 2080199 h 2163703"/>
                <a:gd name="connsiteX3" fmla="*/ 0 w 1494164"/>
                <a:gd name="connsiteY3" fmla="*/ 2053746 h 2163703"/>
                <a:gd name="connsiteX4" fmla="*/ 667302 w 1494164"/>
                <a:gd name="connsiteY4" fmla="*/ 0 h 2163703"/>
                <a:gd name="connsiteX5" fmla="*/ 913047 w 1494164"/>
                <a:gd name="connsiteY5" fmla="*/ 89943 h 2163703"/>
                <a:gd name="connsiteX6" fmla="*/ 1432832 w 1494164"/>
                <a:gd name="connsiteY6" fmla="*/ 372073 h 2163703"/>
                <a:gd name="connsiteX7" fmla="*/ 1494164 w 1494164"/>
                <a:gd name="connsiteY7" fmla="*/ 417936 h 2163703"/>
                <a:gd name="connsiteX8" fmla="*/ 225790 w 1494164"/>
                <a:gd name="connsiteY8" fmla="*/ 2163703 h 216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164" h="2163703">
                  <a:moveTo>
                    <a:pt x="225790" y="2163703"/>
                  </a:moveTo>
                  <a:lnTo>
                    <a:pt x="225155" y="2163179"/>
                  </a:lnTo>
                  <a:cubicBezTo>
                    <a:pt x="177275" y="2130832"/>
                    <a:pt x="126115" y="2102971"/>
                    <a:pt x="72277" y="2080199"/>
                  </a:cubicBezTo>
                  <a:lnTo>
                    <a:pt x="0" y="2053746"/>
                  </a:lnTo>
                  <a:lnTo>
                    <a:pt x="667302" y="0"/>
                  </a:lnTo>
                  <a:lnTo>
                    <a:pt x="913047" y="89943"/>
                  </a:lnTo>
                  <a:cubicBezTo>
                    <a:pt x="1096094" y="167365"/>
                    <a:pt x="1270039" y="262092"/>
                    <a:pt x="1432832" y="372073"/>
                  </a:cubicBezTo>
                  <a:lnTo>
                    <a:pt x="1494164" y="417936"/>
                  </a:lnTo>
                  <a:lnTo>
                    <a:pt x="225790" y="2163703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1" name="Segment 11"/>
            <p:cNvSpPr/>
            <p:nvPr/>
          </p:nvSpPr>
          <p:spPr>
            <a:xfrm rot="10800000">
              <a:off x="5149420" y="4285966"/>
              <a:ext cx="938355" cy="2202943"/>
            </a:xfrm>
            <a:custGeom>
              <a:avLst/>
              <a:gdLst>
                <a:gd name="connsiteX0" fmla="*/ 271053 w 938355"/>
                <a:gd name="connsiteY0" fmla="*/ 2202943 h 2202943"/>
                <a:gd name="connsiteX1" fmla="*/ 264025 w 938355"/>
                <a:gd name="connsiteY1" fmla="*/ 2200371 h 2202943"/>
                <a:gd name="connsiteX2" fmla="*/ 88413 w 938355"/>
                <a:gd name="connsiteY2" fmla="*/ 2164556 h 2202943"/>
                <a:gd name="connsiteX3" fmla="*/ 0 w 938355"/>
                <a:gd name="connsiteY3" fmla="*/ 2160091 h 2202943"/>
                <a:gd name="connsiteX4" fmla="*/ 0 w 938355"/>
                <a:gd name="connsiteY4" fmla="*/ 0 h 2202943"/>
                <a:gd name="connsiteX5" fmla="*/ 153860 w 938355"/>
                <a:gd name="connsiteY5" fmla="*/ 3891 h 2202943"/>
                <a:gd name="connsiteX6" fmla="*/ 906343 w 938355"/>
                <a:gd name="connsiteY6" fmla="*/ 137481 h 2202943"/>
                <a:gd name="connsiteX7" fmla="*/ 938355 w 938355"/>
                <a:gd name="connsiteY7" fmla="*/ 149198 h 2202943"/>
                <a:gd name="connsiteX8" fmla="*/ 271053 w 938355"/>
                <a:gd name="connsiteY8" fmla="*/ 2202943 h 220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355" h="2202943">
                  <a:moveTo>
                    <a:pt x="271053" y="2202943"/>
                  </a:moveTo>
                  <a:lnTo>
                    <a:pt x="264025" y="2200371"/>
                  </a:lnTo>
                  <a:cubicBezTo>
                    <a:pt x="207662" y="2182841"/>
                    <a:pt x="148924" y="2170701"/>
                    <a:pt x="88413" y="2164556"/>
                  </a:cubicBezTo>
                  <a:lnTo>
                    <a:pt x="0" y="2160091"/>
                  </a:lnTo>
                  <a:lnTo>
                    <a:pt x="0" y="0"/>
                  </a:lnTo>
                  <a:lnTo>
                    <a:pt x="153860" y="3891"/>
                  </a:lnTo>
                  <a:cubicBezTo>
                    <a:pt x="414636" y="17110"/>
                    <a:pt x="666799" y="62975"/>
                    <a:pt x="906343" y="137481"/>
                  </a:cubicBezTo>
                  <a:lnTo>
                    <a:pt x="938355" y="149198"/>
                  </a:lnTo>
                  <a:lnTo>
                    <a:pt x="271053" y="220294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0" name="Segment 10"/>
            <p:cNvSpPr/>
            <p:nvPr/>
          </p:nvSpPr>
          <p:spPr>
            <a:xfrm rot="10800000">
              <a:off x="6092861" y="4290233"/>
              <a:ext cx="928556" cy="2198767"/>
            </a:xfrm>
            <a:custGeom>
              <a:avLst/>
              <a:gdLst>
                <a:gd name="connsiteX0" fmla="*/ 667510 w 928556"/>
                <a:gd name="connsiteY0" fmla="*/ 2198767 h 2198767"/>
                <a:gd name="connsiteX1" fmla="*/ 0 w 928556"/>
                <a:gd name="connsiteY1" fmla="*/ 144380 h 2198767"/>
                <a:gd name="connsiteX2" fmla="*/ 18599 w 928556"/>
                <a:gd name="connsiteY2" fmla="*/ 137572 h 2198767"/>
                <a:gd name="connsiteX3" fmla="*/ 928549 w 928556"/>
                <a:gd name="connsiteY3" fmla="*/ 0 h 2198767"/>
                <a:gd name="connsiteX4" fmla="*/ 928556 w 928556"/>
                <a:gd name="connsiteY4" fmla="*/ 0 h 2198767"/>
                <a:gd name="connsiteX5" fmla="*/ 928556 w 928556"/>
                <a:gd name="connsiteY5" fmla="*/ 2160001 h 2198767"/>
                <a:gd name="connsiteX6" fmla="*/ 928549 w 928556"/>
                <a:gd name="connsiteY6" fmla="*/ 2160000 h 2198767"/>
                <a:gd name="connsiteX7" fmla="*/ 747168 w 928556"/>
                <a:gd name="connsiteY7" fmla="*/ 2178285 h 2198767"/>
                <a:gd name="connsiteX8" fmla="*/ 667510 w 928556"/>
                <a:gd name="connsiteY8" fmla="*/ 2198767 h 219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556" h="2198767">
                  <a:moveTo>
                    <a:pt x="667510" y="2198767"/>
                  </a:moveTo>
                  <a:lnTo>
                    <a:pt x="0" y="144380"/>
                  </a:lnTo>
                  <a:lnTo>
                    <a:pt x="18599" y="137572"/>
                  </a:lnTo>
                  <a:cubicBezTo>
                    <a:pt x="306052" y="48165"/>
                    <a:pt x="611676" y="0"/>
                    <a:pt x="928549" y="0"/>
                  </a:cubicBezTo>
                  <a:lnTo>
                    <a:pt x="928556" y="0"/>
                  </a:lnTo>
                  <a:lnTo>
                    <a:pt x="928556" y="2160001"/>
                  </a:lnTo>
                  <a:lnTo>
                    <a:pt x="928549" y="2160000"/>
                  </a:lnTo>
                  <a:cubicBezTo>
                    <a:pt x="866417" y="2160000"/>
                    <a:pt x="805756" y="2166296"/>
                    <a:pt x="747168" y="2178285"/>
                  </a:cubicBezTo>
                  <a:lnTo>
                    <a:pt x="667510" y="2198767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2" name="Segment 9"/>
            <p:cNvSpPr/>
            <p:nvPr/>
          </p:nvSpPr>
          <p:spPr>
            <a:xfrm rot="10800000">
              <a:off x="6357400" y="4178105"/>
              <a:ext cx="1502694" cy="2165277"/>
            </a:xfrm>
            <a:custGeom>
              <a:avLst/>
              <a:gdLst>
                <a:gd name="connsiteX0" fmla="*/ 1268656 w 1502694"/>
                <a:gd name="connsiteY0" fmla="*/ 2165277 h 2165277"/>
                <a:gd name="connsiteX1" fmla="*/ 0 w 1502694"/>
                <a:gd name="connsiteY1" fmla="*/ 419121 h 2165277"/>
                <a:gd name="connsiteX2" fmla="*/ 56351 w 1502694"/>
                <a:gd name="connsiteY2" fmla="*/ 376982 h 2165277"/>
                <a:gd name="connsiteX3" fmla="*/ 576136 w 1502694"/>
                <a:gd name="connsiteY3" fmla="*/ 94852 h 2165277"/>
                <a:gd name="connsiteX4" fmla="*/ 835293 w 1502694"/>
                <a:gd name="connsiteY4" fmla="*/ 0 h 2165277"/>
                <a:gd name="connsiteX5" fmla="*/ 1502694 w 1502694"/>
                <a:gd name="connsiteY5" fmla="*/ 2054047 h 2165277"/>
                <a:gd name="connsiteX6" fmla="*/ 1499594 w 1502694"/>
                <a:gd name="connsiteY6" fmla="*/ 2054844 h 2165277"/>
                <a:gd name="connsiteX7" fmla="*/ 1338233 w 1502694"/>
                <a:gd name="connsiteY7" fmla="*/ 2123007 h 2165277"/>
                <a:gd name="connsiteX8" fmla="*/ 1268656 w 1502694"/>
                <a:gd name="connsiteY8" fmla="*/ 2165277 h 216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2694" h="2165277">
                  <a:moveTo>
                    <a:pt x="1268656" y="2165277"/>
                  </a:moveTo>
                  <a:lnTo>
                    <a:pt x="0" y="419121"/>
                  </a:lnTo>
                  <a:lnTo>
                    <a:pt x="56351" y="376982"/>
                  </a:lnTo>
                  <a:cubicBezTo>
                    <a:pt x="219144" y="267001"/>
                    <a:pt x="393090" y="172274"/>
                    <a:pt x="576136" y="94852"/>
                  </a:cubicBezTo>
                  <a:lnTo>
                    <a:pt x="835293" y="0"/>
                  </a:lnTo>
                  <a:lnTo>
                    <a:pt x="1502694" y="2054047"/>
                  </a:lnTo>
                  <a:lnTo>
                    <a:pt x="1499594" y="2054844"/>
                  </a:lnTo>
                  <a:cubicBezTo>
                    <a:pt x="1443231" y="2072375"/>
                    <a:pt x="1389243" y="2095297"/>
                    <a:pt x="1338233" y="2123007"/>
                  </a:cubicBezTo>
                  <a:lnTo>
                    <a:pt x="1268656" y="2165277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5" name="Segment 8"/>
            <p:cNvSpPr/>
            <p:nvPr/>
          </p:nvSpPr>
          <p:spPr>
            <a:xfrm rot="10800000">
              <a:off x="6594525" y="3988247"/>
              <a:ext cx="1946934" cy="1933858"/>
            </a:xfrm>
            <a:custGeom>
              <a:avLst/>
              <a:gdLst>
                <a:gd name="connsiteX0" fmla="*/ 1748542 w 1946934"/>
                <a:gd name="connsiteY0" fmla="*/ 1933858 h 1933858"/>
                <a:gd name="connsiteX1" fmla="*/ 0 w 1946934"/>
                <a:gd name="connsiteY1" fmla="*/ 663468 h 1933858"/>
                <a:gd name="connsiteX2" fmla="*/ 87346 w 1946934"/>
                <a:gd name="connsiteY2" fmla="*/ 546661 h 1933858"/>
                <a:gd name="connsiteX3" fmla="*/ 502147 w 1946934"/>
                <a:gd name="connsiteY3" fmla="*/ 131860 h 1933858"/>
                <a:gd name="connsiteX4" fmla="*/ 678482 w 1946934"/>
                <a:gd name="connsiteY4" fmla="*/ 0 h 1933858"/>
                <a:gd name="connsiteX5" fmla="*/ 1946934 w 1946934"/>
                <a:gd name="connsiteY5" fmla="*/ 1745875 h 1933858"/>
                <a:gd name="connsiteX6" fmla="*/ 1945393 w 1946934"/>
                <a:gd name="connsiteY6" fmla="*/ 1746811 h 1933858"/>
                <a:gd name="connsiteX7" fmla="*/ 1812195 w 1946934"/>
                <a:gd name="connsiteY7" fmla="*/ 1856709 h 1933858"/>
                <a:gd name="connsiteX8" fmla="*/ 1748542 w 1946934"/>
                <a:gd name="connsiteY8" fmla="*/ 1933858 h 193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6934" h="1933858">
                  <a:moveTo>
                    <a:pt x="1748542" y="1933858"/>
                  </a:moveTo>
                  <a:lnTo>
                    <a:pt x="0" y="663468"/>
                  </a:lnTo>
                  <a:lnTo>
                    <a:pt x="87346" y="546661"/>
                  </a:lnTo>
                  <a:cubicBezTo>
                    <a:pt x="212069" y="395533"/>
                    <a:pt x="351019" y="256583"/>
                    <a:pt x="502147" y="131860"/>
                  </a:cubicBezTo>
                  <a:lnTo>
                    <a:pt x="678482" y="0"/>
                  </a:lnTo>
                  <a:lnTo>
                    <a:pt x="1946934" y="1745875"/>
                  </a:lnTo>
                  <a:lnTo>
                    <a:pt x="1945393" y="1746811"/>
                  </a:lnTo>
                  <a:cubicBezTo>
                    <a:pt x="1897512" y="1779158"/>
                    <a:pt x="1852912" y="1815992"/>
                    <a:pt x="1812195" y="1856709"/>
                  </a:cubicBezTo>
                  <a:lnTo>
                    <a:pt x="1748542" y="1933858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67" name="Segment 7"/>
            <p:cNvSpPr/>
            <p:nvPr/>
          </p:nvSpPr>
          <p:spPr>
            <a:xfrm rot="10800000">
              <a:off x="6795213" y="3751698"/>
              <a:ext cx="2190784" cy="1504055"/>
            </a:xfrm>
            <a:custGeom>
              <a:avLst/>
              <a:gdLst>
                <a:gd name="connsiteX0" fmla="*/ 2053745 w 2190784"/>
                <a:gd name="connsiteY0" fmla="*/ 1504055 h 1504055"/>
                <a:gd name="connsiteX1" fmla="*/ 0 w 2190784"/>
                <a:gd name="connsiteY1" fmla="*/ 836752 h 1504055"/>
                <a:gd name="connsiteX2" fmla="*/ 73599 w 2190784"/>
                <a:gd name="connsiteY2" fmla="*/ 635663 h 1504055"/>
                <a:gd name="connsiteX3" fmla="*/ 355729 w 2190784"/>
                <a:gd name="connsiteY3" fmla="*/ 115878 h 1504055"/>
                <a:gd name="connsiteX4" fmla="*/ 442381 w 2190784"/>
                <a:gd name="connsiteY4" fmla="*/ 0 h 1504055"/>
                <a:gd name="connsiteX5" fmla="*/ 2190784 w 2190784"/>
                <a:gd name="connsiteY5" fmla="*/ 1270288 h 1504055"/>
                <a:gd name="connsiteX6" fmla="*/ 2146835 w 2190784"/>
                <a:gd name="connsiteY6" fmla="*/ 1323555 h 1504055"/>
                <a:gd name="connsiteX7" fmla="*/ 2063855 w 2190784"/>
                <a:gd name="connsiteY7" fmla="*/ 1476433 h 1504055"/>
                <a:gd name="connsiteX8" fmla="*/ 2053745 w 2190784"/>
                <a:gd name="connsiteY8" fmla="*/ 1504055 h 150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4" h="1504055">
                  <a:moveTo>
                    <a:pt x="2053745" y="1504055"/>
                  </a:moveTo>
                  <a:lnTo>
                    <a:pt x="0" y="836752"/>
                  </a:lnTo>
                  <a:lnTo>
                    <a:pt x="73599" y="635663"/>
                  </a:lnTo>
                  <a:cubicBezTo>
                    <a:pt x="151021" y="452617"/>
                    <a:pt x="245748" y="278671"/>
                    <a:pt x="355729" y="115878"/>
                  </a:cubicBezTo>
                  <a:lnTo>
                    <a:pt x="442381" y="0"/>
                  </a:lnTo>
                  <a:lnTo>
                    <a:pt x="2190784" y="1270288"/>
                  </a:lnTo>
                  <a:lnTo>
                    <a:pt x="2146835" y="1323555"/>
                  </a:lnTo>
                  <a:cubicBezTo>
                    <a:pt x="2114488" y="1371435"/>
                    <a:pt x="2086627" y="1422595"/>
                    <a:pt x="2063855" y="1476433"/>
                  </a:cubicBezTo>
                  <a:lnTo>
                    <a:pt x="2053745" y="1504055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93" name="Segment 6"/>
            <p:cNvSpPr/>
            <p:nvPr/>
          </p:nvSpPr>
          <p:spPr>
            <a:xfrm rot="10800000">
              <a:off x="6933491" y="3478781"/>
              <a:ext cx="2218119" cy="936837"/>
            </a:xfrm>
            <a:custGeom>
              <a:avLst/>
              <a:gdLst>
                <a:gd name="connsiteX0" fmla="*/ 2161255 w 2218119"/>
                <a:gd name="connsiteY0" fmla="*/ 936837 h 936837"/>
                <a:gd name="connsiteX1" fmla="*/ 0 w 2218119"/>
                <a:gd name="connsiteY1" fmla="*/ 936837 h 936837"/>
                <a:gd name="connsiteX2" fmla="*/ 2723 w 2218119"/>
                <a:gd name="connsiteY2" fmla="*/ 829151 h 936837"/>
                <a:gd name="connsiteX3" fmla="*/ 136313 w 2218119"/>
                <a:gd name="connsiteY3" fmla="*/ 76668 h 936837"/>
                <a:gd name="connsiteX4" fmla="*/ 164374 w 2218119"/>
                <a:gd name="connsiteY4" fmla="*/ 0 h 936837"/>
                <a:gd name="connsiteX5" fmla="*/ 2218119 w 2218119"/>
                <a:gd name="connsiteY5" fmla="*/ 667303 h 936837"/>
                <a:gd name="connsiteX6" fmla="*/ 2199203 w 2218119"/>
                <a:gd name="connsiteY6" fmla="*/ 718986 h 936837"/>
                <a:gd name="connsiteX7" fmla="*/ 2163388 w 2218119"/>
                <a:gd name="connsiteY7" fmla="*/ 894598 h 936837"/>
                <a:gd name="connsiteX8" fmla="*/ 2161255 w 2218119"/>
                <a:gd name="connsiteY8" fmla="*/ 936837 h 936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19" h="936837">
                  <a:moveTo>
                    <a:pt x="2161255" y="936837"/>
                  </a:moveTo>
                  <a:lnTo>
                    <a:pt x="0" y="936837"/>
                  </a:lnTo>
                  <a:lnTo>
                    <a:pt x="2723" y="829151"/>
                  </a:lnTo>
                  <a:cubicBezTo>
                    <a:pt x="15941" y="568375"/>
                    <a:pt x="61807" y="316212"/>
                    <a:pt x="136313" y="76668"/>
                  </a:cubicBezTo>
                  <a:lnTo>
                    <a:pt x="164374" y="0"/>
                  </a:lnTo>
                  <a:lnTo>
                    <a:pt x="2218119" y="667303"/>
                  </a:lnTo>
                  <a:lnTo>
                    <a:pt x="2199203" y="718986"/>
                  </a:lnTo>
                  <a:cubicBezTo>
                    <a:pt x="2181672" y="775349"/>
                    <a:pt x="2169533" y="834088"/>
                    <a:pt x="2163388" y="894598"/>
                  </a:cubicBezTo>
                  <a:lnTo>
                    <a:pt x="2161255" y="936837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54" name="Segment 5"/>
            <p:cNvSpPr/>
            <p:nvPr/>
          </p:nvSpPr>
          <p:spPr>
            <a:xfrm rot="10800000">
              <a:off x="6961500" y="2528615"/>
              <a:ext cx="2191369" cy="946566"/>
            </a:xfrm>
            <a:custGeom>
              <a:avLst/>
              <a:gdLst>
                <a:gd name="connsiteX0" fmla="*/ 135113 w 2191369"/>
                <a:gd name="connsiteY0" fmla="*/ 946566 h 946566"/>
                <a:gd name="connsiteX1" fmla="*/ 62168 w 2191369"/>
                <a:gd name="connsiteY1" fmla="*/ 662878 h 946566"/>
                <a:gd name="connsiteX2" fmla="*/ 0 w 2191369"/>
                <a:gd name="connsiteY2" fmla="*/ 46181 h 946566"/>
                <a:gd name="connsiteX3" fmla="*/ 1168 w 2191369"/>
                <a:gd name="connsiteY3" fmla="*/ 0 h 946566"/>
                <a:gd name="connsiteX4" fmla="*/ 2162332 w 2191369"/>
                <a:gd name="connsiteY4" fmla="*/ 0 h 946566"/>
                <a:gd name="connsiteX5" fmla="*/ 2160000 w 2191369"/>
                <a:gd name="connsiteY5" fmla="*/ 46181 h 946566"/>
                <a:gd name="connsiteX6" fmla="*/ 2178285 w 2191369"/>
                <a:gd name="connsiteY6" fmla="*/ 227562 h 946566"/>
                <a:gd name="connsiteX7" fmla="*/ 2191369 w 2191369"/>
                <a:gd name="connsiteY7" fmla="*/ 278448 h 946566"/>
                <a:gd name="connsiteX8" fmla="*/ 135113 w 2191369"/>
                <a:gd name="connsiteY8" fmla="*/ 946566 h 9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6">
                  <a:moveTo>
                    <a:pt x="135113" y="946566"/>
                  </a:moveTo>
                  <a:lnTo>
                    <a:pt x="62168" y="662878"/>
                  </a:lnTo>
                  <a:cubicBezTo>
                    <a:pt x="21406" y="463679"/>
                    <a:pt x="0" y="257430"/>
                    <a:pt x="0" y="46181"/>
                  </a:cubicBezTo>
                  <a:lnTo>
                    <a:pt x="1168" y="0"/>
                  </a:lnTo>
                  <a:lnTo>
                    <a:pt x="2162332" y="0"/>
                  </a:lnTo>
                  <a:lnTo>
                    <a:pt x="2160000" y="46181"/>
                  </a:lnTo>
                  <a:cubicBezTo>
                    <a:pt x="2160000" y="108313"/>
                    <a:pt x="2166296" y="168975"/>
                    <a:pt x="2178285" y="227562"/>
                  </a:cubicBezTo>
                  <a:lnTo>
                    <a:pt x="2191369" y="278448"/>
                  </a:lnTo>
                  <a:lnTo>
                    <a:pt x="135113" y="946566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58" name="Segment 4"/>
            <p:cNvSpPr/>
            <p:nvPr/>
          </p:nvSpPr>
          <p:spPr>
            <a:xfrm rot="10800000">
              <a:off x="6844059" y="1664977"/>
              <a:ext cx="2172799" cy="1528263"/>
            </a:xfrm>
            <a:custGeom>
              <a:avLst/>
              <a:gdLst>
                <a:gd name="connsiteX0" fmla="*/ 426332 w 2172799"/>
                <a:gd name="connsiteY0" fmla="*/ 1528263 h 1528263"/>
                <a:gd name="connsiteX1" fmla="*/ 386589 w 2172799"/>
                <a:gd name="connsiteY1" fmla="*/ 1475115 h 1528263"/>
                <a:gd name="connsiteX2" fmla="*/ 1561 w 2172799"/>
                <a:gd name="connsiteY2" fmla="*/ 674190 h 1528263"/>
                <a:gd name="connsiteX3" fmla="*/ 0 w 2172799"/>
                <a:gd name="connsiteY3" fmla="*/ 668118 h 1528263"/>
                <a:gd name="connsiteX4" fmla="*/ 2056256 w 2172799"/>
                <a:gd name="connsiteY4" fmla="*/ 0 h 1528263"/>
                <a:gd name="connsiteX5" fmla="*/ 2064451 w 2172799"/>
                <a:gd name="connsiteY5" fmla="*/ 31872 h 1528263"/>
                <a:gd name="connsiteX6" fmla="*/ 2132614 w 2172799"/>
                <a:gd name="connsiteY6" fmla="*/ 193233 h 1528263"/>
                <a:gd name="connsiteX7" fmla="*/ 2172799 w 2172799"/>
                <a:gd name="connsiteY7" fmla="*/ 259380 h 1528263"/>
                <a:gd name="connsiteX8" fmla="*/ 426332 w 2172799"/>
                <a:gd name="connsiteY8" fmla="*/ 1528263 h 1528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3">
                  <a:moveTo>
                    <a:pt x="426332" y="1528263"/>
                  </a:moveTo>
                  <a:lnTo>
                    <a:pt x="386589" y="1475115"/>
                  </a:lnTo>
                  <a:cubicBezTo>
                    <a:pt x="221618" y="1230925"/>
                    <a:pt x="90968" y="961643"/>
                    <a:pt x="1561" y="674190"/>
                  </a:cubicBezTo>
                  <a:lnTo>
                    <a:pt x="0" y="668118"/>
                  </a:lnTo>
                  <a:lnTo>
                    <a:pt x="2056256" y="0"/>
                  </a:lnTo>
                  <a:lnTo>
                    <a:pt x="2064451" y="31872"/>
                  </a:lnTo>
                  <a:cubicBezTo>
                    <a:pt x="2081982" y="88236"/>
                    <a:pt x="2104904" y="142224"/>
                    <a:pt x="2132614" y="193233"/>
                  </a:cubicBezTo>
                  <a:lnTo>
                    <a:pt x="2172799" y="259380"/>
                  </a:lnTo>
                  <a:lnTo>
                    <a:pt x="426332" y="152826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63" name="Segment 3"/>
            <p:cNvSpPr/>
            <p:nvPr/>
          </p:nvSpPr>
          <p:spPr>
            <a:xfrm rot="10800000">
              <a:off x="6644219" y="974288"/>
              <a:ext cx="1944151" cy="1956485"/>
            </a:xfrm>
            <a:custGeom>
              <a:avLst/>
              <a:gdLst>
                <a:gd name="connsiteX0" fmla="*/ 674048 w 1944151"/>
                <a:gd name="connsiteY0" fmla="*/ 1956485 h 1956485"/>
                <a:gd name="connsiteX1" fmla="*/ 549057 w 1944151"/>
                <a:gd name="connsiteY1" fmla="*/ 1863018 h 1956485"/>
                <a:gd name="connsiteX2" fmla="*/ 134256 w 1944151"/>
                <a:gd name="connsiteY2" fmla="*/ 1448217 h 1956485"/>
                <a:gd name="connsiteX3" fmla="*/ 0 w 1944151"/>
                <a:gd name="connsiteY3" fmla="*/ 1268679 h 1956485"/>
                <a:gd name="connsiteX4" fmla="*/ 1746187 w 1944151"/>
                <a:gd name="connsiteY4" fmla="*/ 0 h 1956485"/>
                <a:gd name="connsiteX5" fmla="*/ 1749207 w 1944151"/>
                <a:gd name="connsiteY5" fmla="*/ 4971 h 1956485"/>
                <a:gd name="connsiteX6" fmla="*/ 1859105 w 1944151"/>
                <a:gd name="connsiteY6" fmla="*/ 138169 h 1956485"/>
                <a:gd name="connsiteX7" fmla="*/ 1944151 w 1944151"/>
                <a:gd name="connsiteY7" fmla="*/ 208338 h 1956485"/>
                <a:gd name="connsiteX8" fmla="*/ 674048 w 1944151"/>
                <a:gd name="connsiteY8" fmla="*/ 1956485 h 195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4151" h="1956485">
                  <a:moveTo>
                    <a:pt x="674048" y="1956485"/>
                  </a:moveTo>
                  <a:lnTo>
                    <a:pt x="549057" y="1863018"/>
                  </a:lnTo>
                  <a:cubicBezTo>
                    <a:pt x="397929" y="1738296"/>
                    <a:pt x="258978" y="1599345"/>
                    <a:pt x="134256" y="1448217"/>
                  </a:cubicBezTo>
                  <a:lnTo>
                    <a:pt x="0" y="1268679"/>
                  </a:lnTo>
                  <a:lnTo>
                    <a:pt x="1746187" y="0"/>
                  </a:lnTo>
                  <a:lnTo>
                    <a:pt x="1749207" y="4971"/>
                  </a:lnTo>
                  <a:cubicBezTo>
                    <a:pt x="1781554" y="52852"/>
                    <a:pt x="1818388" y="97452"/>
                    <a:pt x="1859105" y="138169"/>
                  </a:cubicBezTo>
                  <a:lnTo>
                    <a:pt x="1944151" y="208338"/>
                  </a:lnTo>
                  <a:lnTo>
                    <a:pt x="674048" y="1956485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65" name="Segment 2"/>
            <p:cNvSpPr/>
            <p:nvPr/>
          </p:nvSpPr>
          <p:spPr>
            <a:xfrm rot="10800000">
              <a:off x="6374294" y="520765"/>
              <a:ext cx="1537144" cy="2199375"/>
            </a:xfrm>
            <a:custGeom>
              <a:avLst/>
              <a:gdLst>
                <a:gd name="connsiteX0" fmla="*/ 869841 w 1537144"/>
                <a:gd name="connsiteY0" fmla="*/ 2199375 h 2199375"/>
                <a:gd name="connsiteX1" fmla="*/ 627480 w 1537144"/>
                <a:gd name="connsiteY1" fmla="*/ 2110670 h 2199375"/>
                <a:gd name="connsiteX2" fmla="*/ 107695 w 1537144"/>
                <a:gd name="connsiteY2" fmla="*/ 1828540 h 2199375"/>
                <a:gd name="connsiteX3" fmla="*/ 0 w 1537144"/>
                <a:gd name="connsiteY3" fmla="*/ 1748007 h 2199375"/>
                <a:gd name="connsiteX4" fmla="*/ 1270001 w 1537144"/>
                <a:gd name="connsiteY4" fmla="*/ 0 h 2199375"/>
                <a:gd name="connsiteX5" fmla="*/ 1315372 w 1537144"/>
                <a:gd name="connsiteY5" fmla="*/ 37434 h 2199375"/>
                <a:gd name="connsiteX6" fmla="*/ 1468250 w 1537144"/>
                <a:gd name="connsiteY6" fmla="*/ 120414 h 2199375"/>
                <a:gd name="connsiteX7" fmla="*/ 1537144 w 1537144"/>
                <a:gd name="connsiteY7" fmla="*/ 145629 h 2199375"/>
                <a:gd name="connsiteX8" fmla="*/ 869841 w 1537144"/>
                <a:gd name="connsiteY8" fmla="*/ 2199375 h 219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7144" h="2199375">
                  <a:moveTo>
                    <a:pt x="869841" y="2199375"/>
                  </a:moveTo>
                  <a:lnTo>
                    <a:pt x="627480" y="2110670"/>
                  </a:lnTo>
                  <a:cubicBezTo>
                    <a:pt x="444433" y="2033248"/>
                    <a:pt x="270488" y="1938521"/>
                    <a:pt x="107695" y="1828540"/>
                  </a:cubicBezTo>
                  <a:lnTo>
                    <a:pt x="0" y="1748007"/>
                  </a:lnTo>
                  <a:lnTo>
                    <a:pt x="1270001" y="0"/>
                  </a:lnTo>
                  <a:lnTo>
                    <a:pt x="1315372" y="37434"/>
                  </a:lnTo>
                  <a:cubicBezTo>
                    <a:pt x="1363252" y="69782"/>
                    <a:pt x="1414412" y="97642"/>
                    <a:pt x="1468250" y="120414"/>
                  </a:cubicBezTo>
                  <a:lnTo>
                    <a:pt x="1537144" y="145629"/>
                  </a:lnTo>
                  <a:lnTo>
                    <a:pt x="869841" y="2199375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167" name="Segment 1"/>
            <p:cNvSpPr/>
            <p:nvPr/>
          </p:nvSpPr>
          <p:spPr>
            <a:xfrm rot="10800000">
              <a:off x="6092861" y="369000"/>
              <a:ext cx="945352" cy="2204272"/>
            </a:xfrm>
            <a:custGeom>
              <a:avLst/>
              <a:gdLst>
                <a:gd name="connsiteX0" fmla="*/ 945345 w 945352"/>
                <a:gd name="connsiteY0" fmla="*/ 2204272 h 2204272"/>
                <a:gd name="connsiteX1" fmla="*/ 35395 w 945352"/>
                <a:gd name="connsiteY1" fmla="*/ 2066700 h 2204272"/>
                <a:gd name="connsiteX2" fmla="*/ 0 w 945352"/>
                <a:gd name="connsiteY2" fmla="*/ 2053745 h 2204272"/>
                <a:gd name="connsiteX3" fmla="*/ 667302 w 945352"/>
                <a:gd name="connsiteY3" fmla="*/ 0 h 2204272"/>
                <a:gd name="connsiteX4" fmla="*/ 677713 w 945352"/>
                <a:gd name="connsiteY4" fmla="*/ 3810 h 2204272"/>
                <a:gd name="connsiteX5" fmla="*/ 945345 w 945352"/>
                <a:gd name="connsiteY5" fmla="*/ 44272 h 2204272"/>
                <a:gd name="connsiteX6" fmla="*/ 945352 w 945352"/>
                <a:gd name="connsiteY6" fmla="*/ 44272 h 2204272"/>
                <a:gd name="connsiteX7" fmla="*/ 945352 w 945352"/>
                <a:gd name="connsiteY7" fmla="*/ 2204272 h 2204272"/>
                <a:gd name="connsiteX8" fmla="*/ 945345 w 945352"/>
                <a:gd name="connsiteY8" fmla="*/ 2204272 h 2204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52" h="2204272">
                  <a:moveTo>
                    <a:pt x="945345" y="2204272"/>
                  </a:moveTo>
                  <a:cubicBezTo>
                    <a:pt x="628471" y="2204272"/>
                    <a:pt x="322847" y="2156108"/>
                    <a:pt x="35395" y="2066700"/>
                  </a:cubicBezTo>
                  <a:lnTo>
                    <a:pt x="0" y="2053745"/>
                  </a:lnTo>
                  <a:lnTo>
                    <a:pt x="667302" y="0"/>
                  </a:lnTo>
                  <a:lnTo>
                    <a:pt x="677713" y="3810"/>
                  </a:lnTo>
                  <a:cubicBezTo>
                    <a:pt x="762257" y="30106"/>
                    <a:pt x="852147" y="44272"/>
                    <a:pt x="945345" y="44272"/>
                  </a:cubicBezTo>
                  <a:lnTo>
                    <a:pt x="945352" y="44272"/>
                  </a:lnTo>
                  <a:lnTo>
                    <a:pt x="945352" y="2204272"/>
                  </a:lnTo>
                  <a:lnTo>
                    <a:pt x="945345" y="2204272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/>
            </a:p>
          </p:txBody>
        </p:sp>
        <p:sp>
          <p:nvSpPr>
            <p:cNvPr id="304" name="Segment 20 text"/>
            <p:cNvSpPr/>
            <p:nvPr/>
          </p:nvSpPr>
          <p:spPr>
            <a:xfrm rot="15670920">
              <a:off x="4710300" y="129674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3" name="Segment 19 text"/>
            <p:cNvSpPr/>
            <p:nvPr/>
          </p:nvSpPr>
          <p:spPr>
            <a:xfrm rot="14550735">
              <a:off x="4091316" y="150679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2" name="Segment 18 text"/>
            <p:cNvSpPr/>
            <p:nvPr/>
          </p:nvSpPr>
          <p:spPr>
            <a:xfrm rot="13485510">
              <a:off x="3587710" y="1879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1" name="Segment 17 text"/>
            <p:cNvSpPr/>
            <p:nvPr/>
          </p:nvSpPr>
          <p:spPr>
            <a:xfrm rot="12410662">
              <a:off x="3224914" y="239522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0" name="Segment 16 text"/>
            <p:cNvSpPr/>
            <p:nvPr/>
          </p:nvSpPr>
          <p:spPr>
            <a:xfrm rot="11254157">
              <a:off x="3051103" y="298214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9" name="Segment 15 text"/>
            <p:cNvSpPr/>
            <p:nvPr/>
          </p:nvSpPr>
          <p:spPr>
            <a:xfrm rot="10245823">
              <a:off x="3075115" y="360608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8" name="Segment 14 text"/>
            <p:cNvSpPr/>
            <p:nvPr/>
          </p:nvSpPr>
          <p:spPr>
            <a:xfrm rot="9121895">
              <a:off x="3267028" y="419173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7" name="Segment 13 text"/>
            <p:cNvSpPr/>
            <p:nvPr/>
          </p:nvSpPr>
          <p:spPr>
            <a:xfrm rot="8078206">
              <a:off x="3641483" y="466955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6" name="Segment 12 text"/>
            <p:cNvSpPr/>
            <p:nvPr/>
          </p:nvSpPr>
          <p:spPr>
            <a:xfrm rot="6999791">
              <a:off x="4120440" y="501302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5" name="Segment 11 text"/>
            <p:cNvSpPr/>
            <p:nvPr/>
          </p:nvSpPr>
          <p:spPr>
            <a:xfrm rot="5922014">
              <a:off x="4709493" y="520370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4" name="Segment 10 text"/>
            <p:cNvSpPr/>
            <p:nvPr/>
          </p:nvSpPr>
          <p:spPr>
            <a:xfrm rot="4853777">
              <a:off x="5305393" y="52037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3" name="Segment 9 text"/>
            <p:cNvSpPr/>
            <p:nvPr/>
          </p:nvSpPr>
          <p:spPr>
            <a:xfrm rot="3791521">
              <a:off x="5877772" y="50335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2" name="Segment 8 text"/>
            <p:cNvSpPr/>
            <p:nvPr/>
          </p:nvSpPr>
          <p:spPr>
            <a:xfrm rot="1635201">
              <a:off x="6758264" y="41923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1" name="Segment 7 text"/>
            <p:cNvSpPr/>
            <p:nvPr/>
          </p:nvSpPr>
          <p:spPr>
            <a:xfrm rot="2677341">
              <a:off x="6375719" y="46777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0" name="Segment 6 text"/>
            <p:cNvSpPr/>
            <p:nvPr/>
          </p:nvSpPr>
          <p:spPr>
            <a:xfrm rot="567825">
              <a:off x="6946271" y="360546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7" name="Segment 5 text"/>
            <p:cNvSpPr/>
            <p:nvPr/>
          </p:nvSpPr>
          <p:spPr>
            <a:xfrm rot="21147311">
              <a:off x="6968054" y="3006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6" name="Segment 4 text"/>
            <p:cNvSpPr/>
            <p:nvPr/>
          </p:nvSpPr>
          <p:spPr>
            <a:xfrm rot="19974619">
              <a:off x="6790064" y="2401141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5" name="Segment 3 text"/>
            <p:cNvSpPr/>
            <p:nvPr/>
          </p:nvSpPr>
          <p:spPr>
            <a:xfrm rot="18924954">
              <a:off x="6444871" y="189191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4" name="Segment 2 text"/>
            <p:cNvSpPr/>
            <p:nvPr/>
          </p:nvSpPr>
          <p:spPr>
            <a:xfrm rot="17879892">
              <a:off x="5919819" y="150560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3" name="Segment 1 text"/>
            <p:cNvSpPr/>
            <p:nvPr/>
          </p:nvSpPr>
          <p:spPr>
            <a:xfrm rot="16699658">
              <a:off x="5335361" y="1286797"/>
              <a:ext cx="2137183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15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</p:grpSp>
      <p:sp>
        <p:nvSpPr>
          <p:cNvPr id="307" name="Anchor"/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Start Button"/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SPIN!</a:t>
            </a:r>
          </a:p>
        </p:txBody>
      </p:sp>
      <p:sp>
        <p:nvSpPr>
          <p:cNvPr id="306" name="Marker"/>
          <p:cNvSpPr/>
          <p:nvPr/>
        </p:nvSpPr>
        <p:spPr>
          <a:xfrm rot="16200000">
            <a:off x="6728063" y="3108965"/>
            <a:ext cx="405000" cy="404415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name selector (20 students)</a:t>
            </a:r>
          </a:p>
        </p:txBody>
      </p:sp>
    </p:spTree>
    <p:extLst>
      <p:ext uri="{BB962C8B-B14F-4D97-AF65-F5344CB8AC3E}">
        <p14:creationId xmlns:p14="http://schemas.microsoft.com/office/powerpoint/2010/main" val="417769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</p:childTnLst>
        </p:cTn>
      </p:par>
    </p:tnLst>
    <p:bldLst>
      <p:bldP spid="307" grpId="0" animBg="1"/>
      <p:bldP spid="307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</TotalTime>
  <Words>306</Words>
  <Application>Microsoft Office PowerPoint</Application>
  <PresentationFormat>On-screen Show (4:3)</PresentationFormat>
  <Paragraphs>121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1_Office Theme</vt:lpstr>
      <vt:lpstr>Random name selector (60 students)</vt:lpstr>
      <vt:lpstr>Random name selector (30 students)</vt:lpstr>
      <vt:lpstr>Random name selector (20 students)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Tamer Center for Social Enterprise</dc:creator>
  <cp:lastModifiedBy>Marquez, Emily</cp:lastModifiedBy>
  <cp:revision>281</cp:revision>
  <cp:lastPrinted>2019-09-18T14:50:35Z</cp:lastPrinted>
  <dcterms:created xsi:type="dcterms:W3CDTF">2013-01-30T16:00:21Z</dcterms:created>
  <dcterms:modified xsi:type="dcterms:W3CDTF">2020-08-26T22:54:28Z</dcterms:modified>
</cp:coreProperties>
</file>